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9"/>
  </p:notesMasterIdLst>
  <p:handoutMasterIdLst>
    <p:handoutMasterId r:id="rId20"/>
  </p:handoutMasterIdLst>
  <p:sldIdLst>
    <p:sldId id="264" r:id="rId2"/>
    <p:sldId id="276" r:id="rId3"/>
    <p:sldId id="278" r:id="rId4"/>
    <p:sldId id="266" r:id="rId5"/>
    <p:sldId id="267" r:id="rId6"/>
    <p:sldId id="271" r:id="rId7"/>
    <p:sldId id="268" r:id="rId8"/>
    <p:sldId id="269" r:id="rId9"/>
    <p:sldId id="270" r:id="rId10"/>
    <p:sldId id="288" r:id="rId11"/>
    <p:sldId id="265" r:id="rId12"/>
    <p:sldId id="290" r:id="rId13"/>
    <p:sldId id="273" r:id="rId14"/>
    <p:sldId id="289" r:id="rId15"/>
    <p:sldId id="279" r:id="rId16"/>
    <p:sldId id="291" r:id="rId17"/>
    <p:sldId id="27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F32DB-1C1C-4765-A024-03147122B0D2}" type="doc">
      <dgm:prSet loTypeId="urn:microsoft.com/office/officeart/2005/8/layout/radial3" loCatId="cycle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858342C-AEAB-4FBE-9A6D-8A837F2D65B8}">
      <dgm:prSet phldrT="[Text]" custT="1"/>
      <dgm:spPr/>
      <dgm:t>
        <a:bodyPr/>
        <a:lstStyle/>
        <a:p>
          <a:pPr algn="ctr"/>
          <a:r>
            <a:rPr lang="en-US" sz="3500" dirty="0" smtClean="0"/>
            <a:t>Warning Signs</a:t>
          </a:r>
          <a:endParaRPr lang="en-US" sz="3500" dirty="0"/>
        </a:p>
      </dgm:t>
    </dgm:pt>
    <dgm:pt modelId="{4FC35F7F-B646-48AE-BA55-DF6A96DD215D}" type="parTrans" cxnId="{777F3199-9E67-4DBB-B24F-2E4A7BFD1EFC}">
      <dgm:prSet/>
      <dgm:spPr/>
      <dgm:t>
        <a:bodyPr/>
        <a:lstStyle/>
        <a:p>
          <a:endParaRPr lang="en-US"/>
        </a:p>
      </dgm:t>
    </dgm:pt>
    <dgm:pt modelId="{067341CA-8516-4FEE-B9B0-176526186574}" type="sibTrans" cxnId="{777F3199-9E67-4DBB-B24F-2E4A7BFD1EFC}">
      <dgm:prSet/>
      <dgm:spPr/>
      <dgm:t>
        <a:bodyPr/>
        <a:lstStyle/>
        <a:p>
          <a:endParaRPr lang="en-US"/>
        </a:p>
      </dgm:t>
    </dgm:pt>
    <dgm:pt modelId="{DA8EB6E8-AEC6-4E75-964A-4FE3B214DEBE}">
      <dgm:prSet phldrT="[Text]"/>
      <dgm:spPr/>
      <dgm:t>
        <a:bodyPr/>
        <a:lstStyle/>
        <a:p>
          <a:r>
            <a:rPr lang="en-US" dirty="0" smtClean="0"/>
            <a:t>Verbal</a:t>
          </a:r>
          <a:endParaRPr lang="en-US" dirty="0"/>
        </a:p>
      </dgm:t>
    </dgm:pt>
    <dgm:pt modelId="{8A15F129-3D96-40D4-933B-991F7DE6C42B}" type="parTrans" cxnId="{EE8D19F3-BD8A-4584-A42A-4AE2DFCAF33B}">
      <dgm:prSet/>
      <dgm:spPr/>
      <dgm:t>
        <a:bodyPr/>
        <a:lstStyle/>
        <a:p>
          <a:endParaRPr lang="en-US"/>
        </a:p>
      </dgm:t>
    </dgm:pt>
    <dgm:pt modelId="{2B764071-0F40-437E-B8BA-7D528F820FBF}" type="sibTrans" cxnId="{EE8D19F3-BD8A-4584-A42A-4AE2DFCAF33B}">
      <dgm:prSet/>
      <dgm:spPr/>
      <dgm:t>
        <a:bodyPr/>
        <a:lstStyle/>
        <a:p>
          <a:endParaRPr lang="en-US"/>
        </a:p>
      </dgm:t>
    </dgm:pt>
    <dgm:pt modelId="{8ABF5145-CD2C-494E-9D12-FC7EF1B3B34C}">
      <dgm:prSet phldrT="[Text]"/>
      <dgm:spPr/>
      <dgm:t>
        <a:bodyPr/>
        <a:lstStyle/>
        <a:p>
          <a:r>
            <a:rPr lang="en-US" dirty="0" smtClean="0"/>
            <a:t>Behavioral </a:t>
          </a:r>
          <a:endParaRPr lang="en-US" dirty="0"/>
        </a:p>
      </dgm:t>
    </dgm:pt>
    <dgm:pt modelId="{D1A9E1F5-F83B-428B-85CF-BD4D0EE0D756}" type="parTrans" cxnId="{7506642D-3FA1-455C-A67E-E852E06B6B8B}">
      <dgm:prSet/>
      <dgm:spPr/>
      <dgm:t>
        <a:bodyPr/>
        <a:lstStyle/>
        <a:p>
          <a:endParaRPr lang="en-US"/>
        </a:p>
      </dgm:t>
    </dgm:pt>
    <dgm:pt modelId="{97FFAB5E-89DC-44FB-B1F8-B48EA6115553}" type="sibTrans" cxnId="{7506642D-3FA1-455C-A67E-E852E06B6B8B}">
      <dgm:prSet/>
      <dgm:spPr/>
      <dgm:t>
        <a:bodyPr/>
        <a:lstStyle/>
        <a:p>
          <a:endParaRPr lang="en-US"/>
        </a:p>
      </dgm:t>
    </dgm:pt>
    <dgm:pt modelId="{4D976F16-C121-42E0-BF0C-1BDE8C946290}">
      <dgm:prSet phldrT="[Text]"/>
      <dgm:spPr/>
      <dgm:t>
        <a:bodyPr/>
        <a:lstStyle/>
        <a:p>
          <a:r>
            <a:rPr lang="en-US" dirty="0" smtClean="0"/>
            <a:t>Mood</a:t>
          </a:r>
          <a:endParaRPr lang="en-US" dirty="0"/>
        </a:p>
      </dgm:t>
    </dgm:pt>
    <dgm:pt modelId="{DCB5552D-2E24-455A-A166-A01B966887AD}" type="parTrans" cxnId="{568D672C-AEA5-4582-9298-59AF57BE2ABB}">
      <dgm:prSet/>
      <dgm:spPr/>
      <dgm:t>
        <a:bodyPr/>
        <a:lstStyle/>
        <a:p>
          <a:endParaRPr lang="en-US"/>
        </a:p>
      </dgm:t>
    </dgm:pt>
    <dgm:pt modelId="{EE6457C3-FDC4-4853-BA80-9F2BE7234C9F}" type="sibTrans" cxnId="{568D672C-AEA5-4582-9298-59AF57BE2ABB}">
      <dgm:prSet/>
      <dgm:spPr/>
      <dgm:t>
        <a:bodyPr/>
        <a:lstStyle/>
        <a:p>
          <a:endParaRPr lang="en-US"/>
        </a:p>
      </dgm:t>
    </dgm:pt>
    <dgm:pt modelId="{F2D7A8DD-C6CD-44D2-836A-B96C165EE68D}">
      <dgm:prSet phldrT="[Text]"/>
      <dgm:spPr/>
      <dgm:t>
        <a:bodyPr/>
        <a:lstStyle/>
        <a:p>
          <a:r>
            <a:rPr lang="en-US" dirty="0" smtClean="0"/>
            <a:t>Situational</a:t>
          </a:r>
          <a:endParaRPr lang="en-US" dirty="0"/>
        </a:p>
      </dgm:t>
    </dgm:pt>
    <dgm:pt modelId="{BACED67B-C635-4B99-BFC5-6F331BAF3B67}" type="parTrans" cxnId="{53CBE8B4-7CF3-4480-ACFB-A5646BF37A97}">
      <dgm:prSet/>
      <dgm:spPr/>
      <dgm:t>
        <a:bodyPr/>
        <a:lstStyle/>
        <a:p>
          <a:endParaRPr lang="en-US"/>
        </a:p>
      </dgm:t>
    </dgm:pt>
    <dgm:pt modelId="{E0930C9B-52B2-4BA6-9D52-B441D2D12EA1}" type="sibTrans" cxnId="{53CBE8B4-7CF3-4480-ACFB-A5646BF37A97}">
      <dgm:prSet/>
      <dgm:spPr/>
      <dgm:t>
        <a:bodyPr/>
        <a:lstStyle/>
        <a:p>
          <a:endParaRPr lang="en-US"/>
        </a:p>
      </dgm:t>
    </dgm:pt>
    <dgm:pt modelId="{DDA176C7-3BBB-4773-BD51-38DC779654DC}" type="pres">
      <dgm:prSet presAssocID="{55BF32DB-1C1C-4765-A024-03147122B0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D85EAB-8FC3-404F-830E-442421586F08}" type="pres">
      <dgm:prSet presAssocID="{55BF32DB-1C1C-4765-A024-03147122B0D2}" presName="radial" presStyleCnt="0">
        <dgm:presLayoutVars>
          <dgm:animLvl val="ctr"/>
        </dgm:presLayoutVars>
      </dgm:prSet>
      <dgm:spPr/>
    </dgm:pt>
    <dgm:pt modelId="{35EEA8C0-CB13-4D83-A554-90D873A02CBA}" type="pres">
      <dgm:prSet presAssocID="{E858342C-AEAB-4FBE-9A6D-8A837F2D65B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809F31D8-3265-4DD0-9767-5EA5EDFA6A5E}" type="pres">
      <dgm:prSet presAssocID="{DA8EB6E8-AEC6-4E75-964A-4FE3B214DEBE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A2844-F026-4F38-BFD7-1349DA2F6CB3}" type="pres">
      <dgm:prSet presAssocID="{8ABF5145-CD2C-494E-9D12-FC7EF1B3B34C}" presName="node" presStyleLbl="vennNode1" presStyleIdx="2" presStyleCnt="5" custRadScaleRad="106344" custRadScaleInc="1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6A35-CB36-44E6-9430-6D4CC8165F91}" type="pres">
      <dgm:prSet presAssocID="{4D976F16-C121-42E0-BF0C-1BDE8C94629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1609-60EE-4CB7-9F5B-368CDF06B6E9}" type="pres">
      <dgm:prSet presAssocID="{F2D7A8DD-C6CD-44D2-836A-B96C165EE68D}" presName="node" presStyleLbl="vennNode1" presStyleIdx="4" presStyleCnt="5" custRadScaleRad="105627" custRadScaleInc="-1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7342DF-5C29-4EB8-A62A-D720583E5EA4}" type="presOf" srcId="{E858342C-AEAB-4FBE-9A6D-8A837F2D65B8}" destId="{35EEA8C0-CB13-4D83-A554-90D873A02CBA}" srcOrd="0" destOrd="0" presId="urn:microsoft.com/office/officeart/2005/8/layout/radial3"/>
    <dgm:cxn modelId="{D9BFE0D8-1E6A-495A-A56D-0B37E5699F4E}" type="presOf" srcId="{4D976F16-C121-42E0-BF0C-1BDE8C946290}" destId="{24D56A35-CB36-44E6-9430-6D4CC8165F91}" srcOrd="0" destOrd="0" presId="urn:microsoft.com/office/officeart/2005/8/layout/radial3"/>
    <dgm:cxn modelId="{7506642D-3FA1-455C-A67E-E852E06B6B8B}" srcId="{E858342C-AEAB-4FBE-9A6D-8A837F2D65B8}" destId="{8ABF5145-CD2C-494E-9D12-FC7EF1B3B34C}" srcOrd="1" destOrd="0" parTransId="{D1A9E1F5-F83B-428B-85CF-BD4D0EE0D756}" sibTransId="{97FFAB5E-89DC-44FB-B1F8-B48EA6115553}"/>
    <dgm:cxn modelId="{777F3199-9E67-4DBB-B24F-2E4A7BFD1EFC}" srcId="{55BF32DB-1C1C-4765-A024-03147122B0D2}" destId="{E858342C-AEAB-4FBE-9A6D-8A837F2D65B8}" srcOrd="0" destOrd="0" parTransId="{4FC35F7F-B646-48AE-BA55-DF6A96DD215D}" sibTransId="{067341CA-8516-4FEE-B9B0-176526186574}"/>
    <dgm:cxn modelId="{4EA1485E-8BCD-4644-8509-2B24B26FE3C9}" type="presOf" srcId="{DA8EB6E8-AEC6-4E75-964A-4FE3B214DEBE}" destId="{809F31D8-3265-4DD0-9767-5EA5EDFA6A5E}" srcOrd="0" destOrd="0" presId="urn:microsoft.com/office/officeart/2005/8/layout/radial3"/>
    <dgm:cxn modelId="{53CBE8B4-7CF3-4480-ACFB-A5646BF37A97}" srcId="{E858342C-AEAB-4FBE-9A6D-8A837F2D65B8}" destId="{F2D7A8DD-C6CD-44D2-836A-B96C165EE68D}" srcOrd="3" destOrd="0" parTransId="{BACED67B-C635-4B99-BFC5-6F331BAF3B67}" sibTransId="{E0930C9B-52B2-4BA6-9D52-B441D2D12EA1}"/>
    <dgm:cxn modelId="{568D672C-AEA5-4582-9298-59AF57BE2ABB}" srcId="{E858342C-AEAB-4FBE-9A6D-8A837F2D65B8}" destId="{4D976F16-C121-42E0-BF0C-1BDE8C946290}" srcOrd="2" destOrd="0" parTransId="{DCB5552D-2E24-455A-A166-A01B966887AD}" sibTransId="{EE6457C3-FDC4-4853-BA80-9F2BE7234C9F}"/>
    <dgm:cxn modelId="{184C70AB-2890-4CE9-9E6F-E95B4C6FDC2A}" type="presOf" srcId="{8ABF5145-CD2C-494E-9D12-FC7EF1B3B34C}" destId="{D28A2844-F026-4F38-BFD7-1349DA2F6CB3}" srcOrd="0" destOrd="0" presId="urn:microsoft.com/office/officeart/2005/8/layout/radial3"/>
    <dgm:cxn modelId="{EE8D19F3-BD8A-4584-A42A-4AE2DFCAF33B}" srcId="{E858342C-AEAB-4FBE-9A6D-8A837F2D65B8}" destId="{DA8EB6E8-AEC6-4E75-964A-4FE3B214DEBE}" srcOrd="0" destOrd="0" parTransId="{8A15F129-3D96-40D4-933B-991F7DE6C42B}" sibTransId="{2B764071-0F40-437E-B8BA-7D528F820FBF}"/>
    <dgm:cxn modelId="{CA921C64-4F72-4B44-9E15-6CADA82A4197}" type="presOf" srcId="{F2D7A8DD-C6CD-44D2-836A-B96C165EE68D}" destId="{7F6E1609-60EE-4CB7-9F5B-368CDF06B6E9}" srcOrd="0" destOrd="0" presId="urn:microsoft.com/office/officeart/2005/8/layout/radial3"/>
    <dgm:cxn modelId="{C521F349-AEF9-44D7-B683-B3345218D131}" type="presOf" srcId="{55BF32DB-1C1C-4765-A024-03147122B0D2}" destId="{DDA176C7-3BBB-4773-BD51-38DC779654DC}" srcOrd="0" destOrd="0" presId="urn:microsoft.com/office/officeart/2005/8/layout/radial3"/>
    <dgm:cxn modelId="{36A68D17-88DE-43CC-A180-85DF0677FDC1}" type="presParOf" srcId="{DDA176C7-3BBB-4773-BD51-38DC779654DC}" destId="{F1D85EAB-8FC3-404F-830E-442421586F08}" srcOrd="0" destOrd="0" presId="urn:microsoft.com/office/officeart/2005/8/layout/radial3"/>
    <dgm:cxn modelId="{1279298F-878E-4623-9349-72AB898F873A}" type="presParOf" srcId="{F1D85EAB-8FC3-404F-830E-442421586F08}" destId="{35EEA8C0-CB13-4D83-A554-90D873A02CBA}" srcOrd="0" destOrd="0" presId="urn:microsoft.com/office/officeart/2005/8/layout/radial3"/>
    <dgm:cxn modelId="{F8E11ECD-A08B-4679-B49B-2FA6BB887529}" type="presParOf" srcId="{F1D85EAB-8FC3-404F-830E-442421586F08}" destId="{809F31D8-3265-4DD0-9767-5EA5EDFA6A5E}" srcOrd="1" destOrd="0" presId="urn:microsoft.com/office/officeart/2005/8/layout/radial3"/>
    <dgm:cxn modelId="{4CDD8FFF-4CC7-4D17-AA44-BBB837F00B9C}" type="presParOf" srcId="{F1D85EAB-8FC3-404F-830E-442421586F08}" destId="{D28A2844-F026-4F38-BFD7-1349DA2F6CB3}" srcOrd="2" destOrd="0" presId="urn:microsoft.com/office/officeart/2005/8/layout/radial3"/>
    <dgm:cxn modelId="{6549C5DD-B07D-48C3-B44E-C5D3251B2F6F}" type="presParOf" srcId="{F1D85EAB-8FC3-404F-830E-442421586F08}" destId="{24D56A35-CB36-44E6-9430-6D4CC8165F91}" srcOrd="3" destOrd="0" presId="urn:microsoft.com/office/officeart/2005/8/layout/radial3"/>
    <dgm:cxn modelId="{E133A361-658B-4632-8629-A2E1DDF57824}" type="presParOf" srcId="{F1D85EAB-8FC3-404F-830E-442421586F08}" destId="{7F6E1609-60EE-4CB7-9F5B-368CDF06B6E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2F788-B646-4F57-8680-64014CDC034D}" type="doc">
      <dgm:prSet loTypeId="urn:microsoft.com/office/officeart/2005/8/layout/l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684C14-3CBF-489D-9A1C-F70574AC07E4}">
      <dgm:prSet phldrT="[Text]"/>
      <dgm:spPr/>
      <dgm:t>
        <a:bodyPr/>
        <a:lstStyle/>
        <a:p>
          <a:r>
            <a:rPr lang="en-US" dirty="0" smtClean="0"/>
            <a:t>Direct</a:t>
          </a:r>
          <a:endParaRPr lang="en-US" dirty="0"/>
        </a:p>
      </dgm:t>
    </dgm:pt>
    <dgm:pt modelId="{4ACF8C9E-2DCC-4F5E-952A-AC4218560F77}" type="parTrans" cxnId="{AC5413FE-70CA-42BD-BB3B-86482D3A2344}">
      <dgm:prSet/>
      <dgm:spPr/>
      <dgm:t>
        <a:bodyPr/>
        <a:lstStyle/>
        <a:p>
          <a:endParaRPr lang="en-US"/>
        </a:p>
      </dgm:t>
    </dgm:pt>
    <dgm:pt modelId="{9CD71863-C7B4-4E19-84AB-DF676C56D612}" type="sibTrans" cxnId="{AC5413FE-70CA-42BD-BB3B-86482D3A2344}">
      <dgm:prSet/>
      <dgm:spPr/>
      <dgm:t>
        <a:bodyPr/>
        <a:lstStyle/>
        <a:p>
          <a:endParaRPr lang="en-US"/>
        </a:p>
      </dgm:t>
    </dgm:pt>
    <dgm:pt modelId="{D4C9B5C1-9F93-44DD-A1BD-9E86D15C93F9}">
      <dgm:prSet phldrT="[Text]" custT="1"/>
      <dgm:spPr/>
      <dgm:t>
        <a:bodyPr/>
        <a:lstStyle/>
        <a:p>
          <a:r>
            <a:rPr lang="en-US" sz="1800" dirty="0" smtClean="0"/>
            <a:t>Clear and direct statements of feelings, thoughts, and intent. </a:t>
          </a:r>
          <a:endParaRPr lang="en-US" sz="1800" dirty="0"/>
        </a:p>
      </dgm:t>
    </dgm:pt>
    <dgm:pt modelId="{7D3E2E01-9A76-4EB7-AF8D-C191303979C9}" type="parTrans" cxnId="{554C4A53-0420-46CF-9680-642B0CBBEB72}">
      <dgm:prSet/>
      <dgm:spPr/>
      <dgm:t>
        <a:bodyPr/>
        <a:lstStyle/>
        <a:p>
          <a:endParaRPr lang="en-US"/>
        </a:p>
      </dgm:t>
    </dgm:pt>
    <dgm:pt modelId="{94715A7F-5346-452B-B4E4-67712D4494E4}" type="sibTrans" cxnId="{554C4A53-0420-46CF-9680-642B0CBBEB72}">
      <dgm:prSet/>
      <dgm:spPr/>
      <dgm:t>
        <a:bodyPr/>
        <a:lstStyle/>
        <a:p>
          <a:endParaRPr lang="en-US"/>
        </a:p>
      </dgm:t>
    </dgm:pt>
    <dgm:pt modelId="{0BCEBA0C-004B-4B43-AD65-1B58B06A3A67}">
      <dgm:prSet phldrT="[Text]" custT="1"/>
      <dgm:spPr/>
      <dgm:t>
        <a:bodyPr/>
        <a:lstStyle/>
        <a:p>
          <a:r>
            <a:rPr lang="en-US" sz="1800" dirty="0" smtClean="0"/>
            <a:t>“I am going to kill myself.”</a:t>
          </a:r>
        </a:p>
        <a:p>
          <a:r>
            <a:rPr lang="en-US" sz="1800" dirty="0" smtClean="0"/>
            <a:t>“I want to die.”</a:t>
          </a:r>
          <a:endParaRPr lang="en-US" sz="1800" dirty="0"/>
        </a:p>
      </dgm:t>
    </dgm:pt>
    <dgm:pt modelId="{8C31B36C-D14F-4FF4-9E50-AC5D20BE6038}" type="parTrans" cxnId="{5E572086-8C47-47AB-8F04-7A161071F514}">
      <dgm:prSet/>
      <dgm:spPr/>
      <dgm:t>
        <a:bodyPr/>
        <a:lstStyle/>
        <a:p>
          <a:endParaRPr lang="en-US"/>
        </a:p>
      </dgm:t>
    </dgm:pt>
    <dgm:pt modelId="{4C93819C-A720-4F28-9C40-A864143449CD}" type="sibTrans" cxnId="{5E572086-8C47-47AB-8F04-7A161071F514}">
      <dgm:prSet/>
      <dgm:spPr/>
      <dgm:t>
        <a:bodyPr/>
        <a:lstStyle/>
        <a:p>
          <a:endParaRPr lang="en-US"/>
        </a:p>
      </dgm:t>
    </dgm:pt>
    <dgm:pt modelId="{45D39D3D-23C9-4DAD-B76E-75169368115D}">
      <dgm:prSet phldrT="[Text]"/>
      <dgm:spPr/>
      <dgm:t>
        <a:bodyPr/>
        <a:lstStyle/>
        <a:p>
          <a:r>
            <a:rPr lang="en-US" dirty="0" smtClean="0"/>
            <a:t>Indirect</a:t>
          </a:r>
          <a:endParaRPr lang="en-US" dirty="0"/>
        </a:p>
      </dgm:t>
    </dgm:pt>
    <dgm:pt modelId="{642A3354-C13C-43B0-B8B8-13007841694B}" type="parTrans" cxnId="{BF63131F-A361-4ECF-AD06-4A8A4C6513A6}">
      <dgm:prSet/>
      <dgm:spPr/>
      <dgm:t>
        <a:bodyPr/>
        <a:lstStyle/>
        <a:p>
          <a:endParaRPr lang="en-US"/>
        </a:p>
      </dgm:t>
    </dgm:pt>
    <dgm:pt modelId="{3F150B65-4A43-44B4-A89B-559D060817FB}" type="sibTrans" cxnId="{BF63131F-A361-4ECF-AD06-4A8A4C6513A6}">
      <dgm:prSet/>
      <dgm:spPr/>
      <dgm:t>
        <a:bodyPr/>
        <a:lstStyle/>
        <a:p>
          <a:endParaRPr lang="en-US"/>
        </a:p>
      </dgm:t>
    </dgm:pt>
    <dgm:pt modelId="{B868FAA6-DED7-4FFC-B44C-1222046003FA}">
      <dgm:prSet phldrT="[Text]" custT="1"/>
      <dgm:spPr/>
      <dgm:t>
        <a:bodyPr/>
        <a:lstStyle/>
        <a:p>
          <a:r>
            <a:rPr lang="en-US" sz="1800" dirty="0" smtClean="0"/>
            <a:t>Statements alluding to:</a:t>
          </a:r>
        </a:p>
        <a:p>
          <a:r>
            <a:rPr lang="en-US" sz="1800" dirty="0" smtClean="0"/>
            <a:t> Feeling trapped, Unbearable pain, Hopelessness &amp; Helplessness, or Being a burden to others. </a:t>
          </a:r>
        </a:p>
      </dgm:t>
    </dgm:pt>
    <dgm:pt modelId="{0F3A31A4-54E2-40E4-9643-09266D9B8BC6}" type="parTrans" cxnId="{1532F41B-4D5A-4E35-8363-D6EE52D90BD3}">
      <dgm:prSet/>
      <dgm:spPr/>
      <dgm:t>
        <a:bodyPr/>
        <a:lstStyle/>
        <a:p>
          <a:endParaRPr lang="en-US"/>
        </a:p>
      </dgm:t>
    </dgm:pt>
    <dgm:pt modelId="{7C4B2EC5-81F9-4683-A171-8424949E339F}" type="sibTrans" cxnId="{1532F41B-4D5A-4E35-8363-D6EE52D90BD3}">
      <dgm:prSet/>
      <dgm:spPr/>
      <dgm:t>
        <a:bodyPr/>
        <a:lstStyle/>
        <a:p>
          <a:endParaRPr lang="en-US"/>
        </a:p>
      </dgm:t>
    </dgm:pt>
    <dgm:pt modelId="{694E7B7A-B186-43BF-A2AA-1995F67878B3}">
      <dgm:prSet phldrT="[Text]" custT="1"/>
      <dgm:spPr/>
      <dgm:t>
        <a:bodyPr/>
        <a:lstStyle/>
        <a:p>
          <a:r>
            <a:rPr lang="en-US" sz="1800" dirty="0" smtClean="0"/>
            <a:t>“I don’t want to be here anymore.”</a:t>
          </a:r>
        </a:p>
        <a:p>
          <a:r>
            <a:rPr lang="en-US" sz="1800" dirty="0" smtClean="0"/>
            <a:t>“I wish I could disappear.”</a:t>
          </a:r>
        </a:p>
        <a:p>
          <a:r>
            <a:rPr lang="en-US" sz="1800" dirty="0" smtClean="0"/>
            <a:t> “There is nothing left.”</a:t>
          </a:r>
          <a:endParaRPr lang="en-US" sz="1800" dirty="0"/>
        </a:p>
      </dgm:t>
    </dgm:pt>
    <dgm:pt modelId="{A450841F-4C8A-4E08-9239-D4812EA6F538}" type="parTrans" cxnId="{CB3B7B6D-A142-49DD-897F-F9674FE6EA34}">
      <dgm:prSet/>
      <dgm:spPr/>
      <dgm:t>
        <a:bodyPr/>
        <a:lstStyle/>
        <a:p>
          <a:endParaRPr lang="en-US"/>
        </a:p>
      </dgm:t>
    </dgm:pt>
    <dgm:pt modelId="{E911B3B5-491F-47B6-87F6-914CE1091E10}" type="sibTrans" cxnId="{CB3B7B6D-A142-49DD-897F-F9674FE6EA34}">
      <dgm:prSet/>
      <dgm:spPr/>
      <dgm:t>
        <a:bodyPr/>
        <a:lstStyle/>
        <a:p>
          <a:endParaRPr lang="en-US"/>
        </a:p>
      </dgm:t>
    </dgm:pt>
    <dgm:pt modelId="{D7EF199F-9222-41A4-8850-0195E83FAA1E}" type="pres">
      <dgm:prSet presAssocID="{A062F788-B646-4F57-8680-64014CDC03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01865-9386-468D-8C77-DA60BBC98E21}" type="pres">
      <dgm:prSet presAssocID="{20684C14-3CBF-489D-9A1C-F70574AC07E4}" presName="vertFlow" presStyleCnt="0"/>
      <dgm:spPr/>
    </dgm:pt>
    <dgm:pt modelId="{CA7016B2-3CD0-411B-B3E1-F3B2D3D31845}" type="pres">
      <dgm:prSet presAssocID="{20684C14-3CBF-489D-9A1C-F70574AC07E4}" presName="header" presStyleLbl="node1" presStyleIdx="0" presStyleCnt="2"/>
      <dgm:spPr/>
      <dgm:t>
        <a:bodyPr/>
        <a:lstStyle/>
        <a:p>
          <a:endParaRPr lang="en-US"/>
        </a:p>
      </dgm:t>
    </dgm:pt>
    <dgm:pt modelId="{D66AFDBD-9C9E-4F97-8A87-260FB4A6FB01}" type="pres">
      <dgm:prSet presAssocID="{7D3E2E01-9A76-4EB7-AF8D-C191303979C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008A0FC-2EE7-46BF-8C95-EE65155A34EB}" type="pres">
      <dgm:prSet presAssocID="{D4C9B5C1-9F93-44DD-A1BD-9E86D15C93F9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B954-CA3A-46AB-BF86-10FA4C5F772F}" type="pres">
      <dgm:prSet presAssocID="{94715A7F-5346-452B-B4E4-67712D4494E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087FD86-E525-4750-80F2-EF74C764455D}" type="pres">
      <dgm:prSet presAssocID="{0BCEBA0C-004B-4B43-AD65-1B58B06A3A67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C7149-405C-41A8-9B95-EA873D3B5202}" type="pres">
      <dgm:prSet presAssocID="{20684C14-3CBF-489D-9A1C-F70574AC07E4}" presName="hSp" presStyleCnt="0"/>
      <dgm:spPr/>
    </dgm:pt>
    <dgm:pt modelId="{FC730900-E5A7-484C-811C-76A3849AE861}" type="pres">
      <dgm:prSet presAssocID="{45D39D3D-23C9-4DAD-B76E-75169368115D}" presName="vertFlow" presStyleCnt="0"/>
      <dgm:spPr/>
    </dgm:pt>
    <dgm:pt modelId="{678FFD80-B4C5-43E8-B6C8-A89158BC4AB4}" type="pres">
      <dgm:prSet presAssocID="{45D39D3D-23C9-4DAD-B76E-75169368115D}" presName="header" presStyleLbl="node1" presStyleIdx="1" presStyleCnt="2"/>
      <dgm:spPr/>
      <dgm:t>
        <a:bodyPr/>
        <a:lstStyle/>
        <a:p>
          <a:endParaRPr lang="en-US"/>
        </a:p>
      </dgm:t>
    </dgm:pt>
    <dgm:pt modelId="{EF986939-E988-4A2C-8ACD-F75CF701ADE3}" type="pres">
      <dgm:prSet presAssocID="{0F3A31A4-54E2-40E4-9643-09266D9B8BC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8FE2524-A317-4905-8FA2-4EA5C5AF9187}" type="pres">
      <dgm:prSet presAssocID="{B868FAA6-DED7-4FFC-B44C-1222046003FA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4C7E9-BF50-42BC-A430-F8A062429D85}" type="pres">
      <dgm:prSet presAssocID="{7C4B2EC5-81F9-4683-A171-8424949E339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6C3BA54-C272-41C0-B923-DB9C44BA3B3E}" type="pres">
      <dgm:prSet presAssocID="{694E7B7A-B186-43BF-A2AA-1995F67878B3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2F41B-4D5A-4E35-8363-D6EE52D90BD3}" srcId="{45D39D3D-23C9-4DAD-B76E-75169368115D}" destId="{B868FAA6-DED7-4FFC-B44C-1222046003FA}" srcOrd="0" destOrd="0" parTransId="{0F3A31A4-54E2-40E4-9643-09266D9B8BC6}" sibTransId="{7C4B2EC5-81F9-4683-A171-8424949E339F}"/>
    <dgm:cxn modelId="{F1878698-5CF8-4341-82BA-924512086556}" type="presOf" srcId="{20684C14-3CBF-489D-9A1C-F70574AC07E4}" destId="{CA7016B2-3CD0-411B-B3E1-F3B2D3D31845}" srcOrd="0" destOrd="0" presId="urn:microsoft.com/office/officeart/2005/8/layout/lProcess1"/>
    <dgm:cxn modelId="{A06189DE-E6D1-4F1C-91F0-C40DCC3D1DEB}" type="presOf" srcId="{7C4B2EC5-81F9-4683-A171-8424949E339F}" destId="{8A44C7E9-BF50-42BC-A430-F8A062429D85}" srcOrd="0" destOrd="0" presId="urn:microsoft.com/office/officeart/2005/8/layout/lProcess1"/>
    <dgm:cxn modelId="{5E572086-8C47-47AB-8F04-7A161071F514}" srcId="{20684C14-3CBF-489D-9A1C-F70574AC07E4}" destId="{0BCEBA0C-004B-4B43-AD65-1B58B06A3A67}" srcOrd="1" destOrd="0" parTransId="{8C31B36C-D14F-4FF4-9E50-AC5D20BE6038}" sibTransId="{4C93819C-A720-4F28-9C40-A864143449CD}"/>
    <dgm:cxn modelId="{BC23501F-0FD1-40DB-91D8-611F9454DB48}" type="presOf" srcId="{45D39D3D-23C9-4DAD-B76E-75169368115D}" destId="{678FFD80-B4C5-43E8-B6C8-A89158BC4AB4}" srcOrd="0" destOrd="0" presId="urn:microsoft.com/office/officeart/2005/8/layout/lProcess1"/>
    <dgm:cxn modelId="{337EC793-B1F9-4029-9D3E-5FDF7749F6CB}" type="presOf" srcId="{A062F788-B646-4F57-8680-64014CDC034D}" destId="{D7EF199F-9222-41A4-8850-0195E83FAA1E}" srcOrd="0" destOrd="0" presId="urn:microsoft.com/office/officeart/2005/8/layout/lProcess1"/>
    <dgm:cxn modelId="{647789E4-8764-483D-8058-4216E6FDED37}" type="presOf" srcId="{0BCEBA0C-004B-4B43-AD65-1B58B06A3A67}" destId="{1087FD86-E525-4750-80F2-EF74C764455D}" srcOrd="0" destOrd="0" presId="urn:microsoft.com/office/officeart/2005/8/layout/lProcess1"/>
    <dgm:cxn modelId="{7777AB69-6A62-4EC3-818B-E4F91F30A7F9}" type="presOf" srcId="{B868FAA6-DED7-4FFC-B44C-1222046003FA}" destId="{58FE2524-A317-4905-8FA2-4EA5C5AF9187}" srcOrd="0" destOrd="0" presId="urn:microsoft.com/office/officeart/2005/8/layout/lProcess1"/>
    <dgm:cxn modelId="{63FE37A4-185D-4995-A1D0-FDBA8ED5B47A}" type="presOf" srcId="{0F3A31A4-54E2-40E4-9643-09266D9B8BC6}" destId="{EF986939-E988-4A2C-8ACD-F75CF701ADE3}" srcOrd="0" destOrd="0" presId="urn:microsoft.com/office/officeart/2005/8/layout/lProcess1"/>
    <dgm:cxn modelId="{146D9353-6B5A-4BD1-8BBD-DFF380374592}" type="presOf" srcId="{694E7B7A-B186-43BF-A2AA-1995F67878B3}" destId="{96C3BA54-C272-41C0-B923-DB9C44BA3B3E}" srcOrd="0" destOrd="0" presId="urn:microsoft.com/office/officeart/2005/8/layout/lProcess1"/>
    <dgm:cxn modelId="{BF63131F-A361-4ECF-AD06-4A8A4C6513A6}" srcId="{A062F788-B646-4F57-8680-64014CDC034D}" destId="{45D39D3D-23C9-4DAD-B76E-75169368115D}" srcOrd="1" destOrd="0" parTransId="{642A3354-C13C-43B0-B8B8-13007841694B}" sibTransId="{3F150B65-4A43-44B4-A89B-559D060817FB}"/>
    <dgm:cxn modelId="{CB3B7B6D-A142-49DD-897F-F9674FE6EA34}" srcId="{45D39D3D-23C9-4DAD-B76E-75169368115D}" destId="{694E7B7A-B186-43BF-A2AA-1995F67878B3}" srcOrd="1" destOrd="0" parTransId="{A450841F-4C8A-4E08-9239-D4812EA6F538}" sibTransId="{E911B3B5-491F-47B6-87F6-914CE1091E10}"/>
    <dgm:cxn modelId="{CA6DAD01-E99C-4802-B56C-55645BCB38E7}" type="presOf" srcId="{7D3E2E01-9A76-4EB7-AF8D-C191303979C9}" destId="{D66AFDBD-9C9E-4F97-8A87-260FB4A6FB01}" srcOrd="0" destOrd="0" presId="urn:microsoft.com/office/officeart/2005/8/layout/lProcess1"/>
    <dgm:cxn modelId="{D28AD622-068D-46DE-ADDF-0AC76E96A1FF}" type="presOf" srcId="{D4C9B5C1-9F93-44DD-A1BD-9E86D15C93F9}" destId="{C008A0FC-2EE7-46BF-8C95-EE65155A34EB}" srcOrd="0" destOrd="0" presId="urn:microsoft.com/office/officeart/2005/8/layout/lProcess1"/>
    <dgm:cxn modelId="{B47CE96A-F726-4945-AE6A-A150923835FF}" type="presOf" srcId="{94715A7F-5346-452B-B4E4-67712D4494E4}" destId="{E021B954-CA3A-46AB-BF86-10FA4C5F772F}" srcOrd="0" destOrd="0" presId="urn:microsoft.com/office/officeart/2005/8/layout/lProcess1"/>
    <dgm:cxn modelId="{554C4A53-0420-46CF-9680-642B0CBBEB72}" srcId="{20684C14-3CBF-489D-9A1C-F70574AC07E4}" destId="{D4C9B5C1-9F93-44DD-A1BD-9E86D15C93F9}" srcOrd="0" destOrd="0" parTransId="{7D3E2E01-9A76-4EB7-AF8D-C191303979C9}" sibTransId="{94715A7F-5346-452B-B4E4-67712D4494E4}"/>
    <dgm:cxn modelId="{AC5413FE-70CA-42BD-BB3B-86482D3A2344}" srcId="{A062F788-B646-4F57-8680-64014CDC034D}" destId="{20684C14-3CBF-489D-9A1C-F70574AC07E4}" srcOrd="0" destOrd="0" parTransId="{4ACF8C9E-2DCC-4F5E-952A-AC4218560F77}" sibTransId="{9CD71863-C7B4-4E19-84AB-DF676C56D612}"/>
    <dgm:cxn modelId="{71E488B2-4ED0-4537-ADC9-1111A4D58355}" type="presParOf" srcId="{D7EF199F-9222-41A4-8850-0195E83FAA1E}" destId="{7D301865-9386-468D-8C77-DA60BBC98E21}" srcOrd="0" destOrd="0" presId="urn:microsoft.com/office/officeart/2005/8/layout/lProcess1"/>
    <dgm:cxn modelId="{69A2D794-BD9C-4081-99C1-7A6FEF739A0C}" type="presParOf" srcId="{7D301865-9386-468D-8C77-DA60BBC98E21}" destId="{CA7016B2-3CD0-411B-B3E1-F3B2D3D31845}" srcOrd="0" destOrd="0" presId="urn:microsoft.com/office/officeart/2005/8/layout/lProcess1"/>
    <dgm:cxn modelId="{692AE67C-EAF8-4A29-BBE3-833C6959887F}" type="presParOf" srcId="{7D301865-9386-468D-8C77-DA60BBC98E21}" destId="{D66AFDBD-9C9E-4F97-8A87-260FB4A6FB01}" srcOrd="1" destOrd="0" presId="urn:microsoft.com/office/officeart/2005/8/layout/lProcess1"/>
    <dgm:cxn modelId="{C73013F4-4892-4ED5-889A-74BE3D641A7D}" type="presParOf" srcId="{7D301865-9386-468D-8C77-DA60BBC98E21}" destId="{C008A0FC-2EE7-46BF-8C95-EE65155A34EB}" srcOrd="2" destOrd="0" presId="urn:microsoft.com/office/officeart/2005/8/layout/lProcess1"/>
    <dgm:cxn modelId="{622A2B49-66DF-4B04-99E3-37BF7813420F}" type="presParOf" srcId="{7D301865-9386-468D-8C77-DA60BBC98E21}" destId="{E021B954-CA3A-46AB-BF86-10FA4C5F772F}" srcOrd="3" destOrd="0" presId="urn:microsoft.com/office/officeart/2005/8/layout/lProcess1"/>
    <dgm:cxn modelId="{77E1AFF3-C044-4D63-968D-12DB7173033B}" type="presParOf" srcId="{7D301865-9386-468D-8C77-DA60BBC98E21}" destId="{1087FD86-E525-4750-80F2-EF74C764455D}" srcOrd="4" destOrd="0" presId="urn:microsoft.com/office/officeart/2005/8/layout/lProcess1"/>
    <dgm:cxn modelId="{206A018B-B1B2-4ECB-9B18-AF1302221955}" type="presParOf" srcId="{D7EF199F-9222-41A4-8850-0195E83FAA1E}" destId="{F98C7149-405C-41A8-9B95-EA873D3B5202}" srcOrd="1" destOrd="0" presId="urn:microsoft.com/office/officeart/2005/8/layout/lProcess1"/>
    <dgm:cxn modelId="{D27D9773-A1C0-42CC-A2E9-B9353545CD48}" type="presParOf" srcId="{D7EF199F-9222-41A4-8850-0195E83FAA1E}" destId="{FC730900-E5A7-484C-811C-76A3849AE861}" srcOrd="2" destOrd="0" presId="urn:microsoft.com/office/officeart/2005/8/layout/lProcess1"/>
    <dgm:cxn modelId="{49FD6622-70F9-42D2-AD2E-799830E185BF}" type="presParOf" srcId="{FC730900-E5A7-484C-811C-76A3849AE861}" destId="{678FFD80-B4C5-43E8-B6C8-A89158BC4AB4}" srcOrd="0" destOrd="0" presId="urn:microsoft.com/office/officeart/2005/8/layout/lProcess1"/>
    <dgm:cxn modelId="{BAE97CCB-7F49-40EA-AB7D-E7A59B8E623D}" type="presParOf" srcId="{FC730900-E5A7-484C-811C-76A3849AE861}" destId="{EF986939-E988-4A2C-8ACD-F75CF701ADE3}" srcOrd="1" destOrd="0" presId="urn:microsoft.com/office/officeart/2005/8/layout/lProcess1"/>
    <dgm:cxn modelId="{415C65CA-6EAD-4AF3-A210-467F7892E810}" type="presParOf" srcId="{FC730900-E5A7-484C-811C-76A3849AE861}" destId="{58FE2524-A317-4905-8FA2-4EA5C5AF9187}" srcOrd="2" destOrd="0" presId="urn:microsoft.com/office/officeart/2005/8/layout/lProcess1"/>
    <dgm:cxn modelId="{84F9C2CF-8503-40B4-AD86-73DDB3846239}" type="presParOf" srcId="{FC730900-E5A7-484C-811C-76A3849AE861}" destId="{8A44C7E9-BF50-42BC-A430-F8A062429D85}" srcOrd="3" destOrd="0" presId="urn:microsoft.com/office/officeart/2005/8/layout/lProcess1"/>
    <dgm:cxn modelId="{4C06FEC6-414B-47DA-9EC0-7CDEE38CE682}" type="presParOf" srcId="{FC730900-E5A7-484C-811C-76A3849AE861}" destId="{96C3BA54-C272-41C0-B923-DB9C44BA3B3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50C92-8456-4232-AD13-41D73AB8C617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410EDE-A994-45C5-9F46-08B3AF8E7EDD}">
      <dgm:prSet phldrT="[Text]"/>
      <dgm:spPr/>
      <dgm:t>
        <a:bodyPr/>
        <a:lstStyle/>
        <a:p>
          <a:r>
            <a:rPr lang="en-US" dirty="0" smtClean="0"/>
            <a:t>Rage</a:t>
          </a:r>
          <a:endParaRPr lang="en-US" dirty="0"/>
        </a:p>
      </dgm:t>
    </dgm:pt>
    <dgm:pt modelId="{9462AF80-3C74-41FD-9947-3FB53A91824A}" type="parTrans" cxnId="{F55E4E6E-BE22-44F6-93F4-F4120AE6C09C}">
      <dgm:prSet/>
      <dgm:spPr/>
      <dgm:t>
        <a:bodyPr/>
        <a:lstStyle/>
        <a:p>
          <a:endParaRPr lang="en-US"/>
        </a:p>
      </dgm:t>
    </dgm:pt>
    <dgm:pt modelId="{FC301AFA-F81F-41A6-ADF5-4585A1E8C867}" type="sibTrans" cxnId="{F55E4E6E-BE22-44F6-93F4-F4120AE6C09C}">
      <dgm:prSet/>
      <dgm:spPr/>
      <dgm:t>
        <a:bodyPr/>
        <a:lstStyle/>
        <a:p>
          <a:endParaRPr lang="en-US"/>
        </a:p>
      </dgm:t>
    </dgm:pt>
    <dgm:pt modelId="{86537268-B034-426C-BE8B-F6AA56193106}">
      <dgm:prSet phldrT="[Text]"/>
      <dgm:spPr/>
      <dgm:t>
        <a:bodyPr/>
        <a:lstStyle/>
        <a:p>
          <a:r>
            <a:rPr lang="en-US" dirty="0" smtClean="0"/>
            <a:t>Irritability</a:t>
          </a:r>
          <a:endParaRPr lang="en-US" dirty="0"/>
        </a:p>
      </dgm:t>
    </dgm:pt>
    <dgm:pt modelId="{8E01A106-D9D9-45BB-B00A-36B5FEB80FCB}" type="parTrans" cxnId="{65555B23-8634-42D0-BB6A-97B48EB8036A}">
      <dgm:prSet/>
      <dgm:spPr/>
      <dgm:t>
        <a:bodyPr/>
        <a:lstStyle/>
        <a:p>
          <a:endParaRPr lang="en-US"/>
        </a:p>
      </dgm:t>
    </dgm:pt>
    <dgm:pt modelId="{3174ED09-35B1-4F3E-93B8-291F9D783C95}" type="sibTrans" cxnId="{65555B23-8634-42D0-BB6A-97B48EB8036A}">
      <dgm:prSet/>
      <dgm:spPr/>
      <dgm:t>
        <a:bodyPr/>
        <a:lstStyle/>
        <a:p>
          <a:endParaRPr lang="en-US"/>
        </a:p>
      </dgm:t>
    </dgm:pt>
    <dgm:pt modelId="{B395EC97-AE93-4F53-B973-31880BBDA232}">
      <dgm:prSet phldrT="[Text]"/>
      <dgm:spPr/>
      <dgm:t>
        <a:bodyPr/>
        <a:lstStyle/>
        <a:p>
          <a:r>
            <a:rPr lang="en-US" dirty="0" smtClean="0"/>
            <a:t>Humiliation </a:t>
          </a:r>
          <a:endParaRPr lang="en-US" dirty="0"/>
        </a:p>
      </dgm:t>
    </dgm:pt>
    <dgm:pt modelId="{F67CB499-638A-4FA9-8EF4-F499C08C900A}" type="parTrans" cxnId="{A1648872-3CE1-4AD3-9120-EF13286133CF}">
      <dgm:prSet/>
      <dgm:spPr/>
      <dgm:t>
        <a:bodyPr/>
        <a:lstStyle/>
        <a:p>
          <a:endParaRPr lang="en-US"/>
        </a:p>
      </dgm:t>
    </dgm:pt>
    <dgm:pt modelId="{AC9DAAC6-4800-440D-90A3-22B3C4370129}" type="sibTrans" cxnId="{A1648872-3CE1-4AD3-9120-EF13286133CF}">
      <dgm:prSet/>
      <dgm:spPr/>
      <dgm:t>
        <a:bodyPr/>
        <a:lstStyle/>
        <a:p>
          <a:endParaRPr lang="en-US"/>
        </a:p>
      </dgm:t>
    </dgm:pt>
    <dgm:pt modelId="{99EB5B56-F885-442E-8548-2644A0483F38}">
      <dgm:prSet phldrT="[Text]"/>
      <dgm:spPr/>
      <dgm:t>
        <a:bodyPr/>
        <a:lstStyle/>
        <a:p>
          <a:r>
            <a:rPr lang="en-US" dirty="0" smtClean="0"/>
            <a:t>Anxiety</a:t>
          </a:r>
          <a:endParaRPr lang="en-US" dirty="0"/>
        </a:p>
      </dgm:t>
    </dgm:pt>
    <dgm:pt modelId="{527E7062-49EA-45AA-AB60-8C3C71CA380D}" type="parTrans" cxnId="{1168FF3A-95A5-45C6-9553-2BFB00194B81}">
      <dgm:prSet/>
      <dgm:spPr/>
      <dgm:t>
        <a:bodyPr/>
        <a:lstStyle/>
        <a:p>
          <a:endParaRPr lang="en-US"/>
        </a:p>
      </dgm:t>
    </dgm:pt>
    <dgm:pt modelId="{40078E84-3996-43BD-8FC4-AFD4B2A245ED}" type="sibTrans" cxnId="{1168FF3A-95A5-45C6-9553-2BFB00194B81}">
      <dgm:prSet/>
      <dgm:spPr/>
      <dgm:t>
        <a:bodyPr/>
        <a:lstStyle/>
        <a:p>
          <a:endParaRPr lang="en-US"/>
        </a:p>
      </dgm:t>
    </dgm:pt>
    <dgm:pt modelId="{32CE8640-F84C-4764-9CD4-788DE53E833E}">
      <dgm:prSet phldrT="[Text]"/>
      <dgm:spPr/>
      <dgm:t>
        <a:bodyPr/>
        <a:lstStyle/>
        <a:p>
          <a:r>
            <a:rPr lang="en-US" dirty="0" smtClean="0"/>
            <a:t>Loss of interest</a:t>
          </a:r>
          <a:endParaRPr lang="en-US" dirty="0"/>
        </a:p>
      </dgm:t>
    </dgm:pt>
    <dgm:pt modelId="{BC049ECD-1D6F-4B60-BD2A-DA11AC62B8BA}" type="parTrans" cxnId="{6587FD3C-A40E-4129-8012-730E02C27681}">
      <dgm:prSet/>
      <dgm:spPr/>
      <dgm:t>
        <a:bodyPr/>
        <a:lstStyle/>
        <a:p>
          <a:endParaRPr lang="en-US"/>
        </a:p>
      </dgm:t>
    </dgm:pt>
    <dgm:pt modelId="{09D05F9B-469C-4AEA-AA34-1A0FE97F2262}" type="sibTrans" cxnId="{6587FD3C-A40E-4129-8012-730E02C27681}">
      <dgm:prSet/>
      <dgm:spPr/>
      <dgm:t>
        <a:bodyPr/>
        <a:lstStyle/>
        <a:p>
          <a:endParaRPr lang="en-US"/>
        </a:p>
      </dgm:t>
    </dgm:pt>
    <dgm:pt modelId="{05FA5DFF-5775-4A51-8383-794E28F8CF3A}">
      <dgm:prSet/>
      <dgm:spPr/>
      <dgm:t>
        <a:bodyPr/>
        <a:lstStyle/>
        <a:p>
          <a:r>
            <a:rPr lang="en-US" dirty="0" smtClean="0"/>
            <a:t>Depression</a:t>
          </a:r>
          <a:endParaRPr lang="en-US" dirty="0"/>
        </a:p>
      </dgm:t>
    </dgm:pt>
    <dgm:pt modelId="{4A05126C-7699-4DBD-9297-50F47F7754A7}" type="parTrans" cxnId="{31678AD7-06B1-4464-9C9A-7114F2685E4F}">
      <dgm:prSet/>
      <dgm:spPr/>
      <dgm:t>
        <a:bodyPr/>
        <a:lstStyle/>
        <a:p>
          <a:endParaRPr lang="en-US"/>
        </a:p>
      </dgm:t>
    </dgm:pt>
    <dgm:pt modelId="{06F2FC80-E29D-4477-840C-82485979B3CD}" type="sibTrans" cxnId="{31678AD7-06B1-4464-9C9A-7114F2685E4F}">
      <dgm:prSet/>
      <dgm:spPr/>
      <dgm:t>
        <a:bodyPr/>
        <a:lstStyle/>
        <a:p>
          <a:endParaRPr lang="en-US"/>
        </a:p>
      </dgm:t>
    </dgm:pt>
    <dgm:pt modelId="{3AA29688-D889-4F12-A7D1-CBA80E46B8C9}">
      <dgm:prSet/>
      <dgm:spPr/>
      <dgm:t>
        <a:bodyPr/>
        <a:lstStyle/>
        <a:p>
          <a:r>
            <a:rPr lang="en-US" dirty="0" smtClean="0"/>
            <a:t>Increased sensitivity</a:t>
          </a:r>
          <a:endParaRPr lang="en-US" dirty="0"/>
        </a:p>
      </dgm:t>
    </dgm:pt>
    <dgm:pt modelId="{DB4D50CD-8E3A-4825-BCBC-34846EDDBF5A}" type="parTrans" cxnId="{4264D315-6494-4339-9E03-7E1DA16831AE}">
      <dgm:prSet/>
      <dgm:spPr/>
      <dgm:t>
        <a:bodyPr/>
        <a:lstStyle/>
        <a:p>
          <a:endParaRPr lang="en-US"/>
        </a:p>
      </dgm:t>
    </dgm:pt>
    <dgm:pt modelId="{0D45DFFD-A29D-46C3-97C2-90A294D52D0F}" type="sibTrans" cxnId="{4264D315-6494-4339-9E03-7E1DA16831AE}">
      <dgm:prSet/>
      <dgm:spPr/>
      <dgm:t>
        <a:bodyPr/>
        <a:lstStyle/>
        <a:p>
          <a:endParaRPr lang="en-US"/>
        </a:p>
      </dgm:t>
    </dgm:pt>
    <dgm:pt modelId="{A31C93EE-F115-4D13-88AB-C4079E4C4B9D}">
      <dgm:prSet/>
      <dgm:spPr/>
      <dgm:t>
        <a:bodyPr/>
        <a:lstStyle/>
        <a:p>
          <a:r>
            <a:rPr lang="en-US" dirty="0" smtClean="0"/>
            <a:t>Frequent highs and lows</a:t>
          </a:r>
          <a:endParaRPr lang="en-US" dirty="0"/>
        </a:p>
      </dgm:t>
    </dgm:pt>
    <dgm:pt modelId="{448742F1-9A66-4C49-80FC-CAD2FC63933C}" type="parTrans" cxnId="{ABC62394-889A-4996-9F53-775292677F8B}">
      <dgm:prSet/>
      <dgm:spPr/>
      <dgm:t>
        <a:bodyPr/>
        <a:lstStyle/>
        <a:p>
          <a:endParaRPr lang="en-US"/>
        </a:p>
      </dgm:t>
    </dgm:pt>
    <dgm:pt modelId="{C37F30B2-64B8-404C-9973-DED206ADDE8C}" type="sibTrans" cxnId="{ABC62394-889A-4996-9F53-775292677F8B}">
      <dgm:prSet/>
      <dgm:spPr/>
      <dgm:t>
        <a:bodyPr/>
        <a:lstStyle/>
        <a:p>
          <a:endParaRPr lang="en-US"/>
        </a:p>
      </dgm:t>
    </dgm:pt>
    <dgm:pt modelId="{B3A269B8-EADC-4B2C-BB7E-2684AB7DD80A}" type="pres">
      <dgm:prSet presAssocID="{61E50C92-8456-4232-AD13-41D73AB8C6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B78A6-C034-4639-B952-5B0B128DA1E5}" type="pres">
      <dgm:prSet presAssocID="{51410EDE-A994-45C5-9F46-08B3AF8E7ED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D0542-A602-4F38-921B-3F377D6D493C}" type="pres">
      <dgm:prSet presAssocID="{FC301AFA-F81F-41A6-ADF5-4585A1E8C867}" presName="sibTrans" presStyleCnt="0"/>
      <dgm:spPr/>
    </dgm:pt>
    <dgm:pt modelId="{04AB629E-493C-4424-A401-E5C62B331965}" type="pres">
      <dgm:prSet presAssocID="{86537268-B034-426C-BE8B-F6AA5619310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28DF3-E16D-4600-AFD4-0FED241E6EEA}" type="pres">
      <dgm:prSet presAssocID="{3174ED09-35B1-4F3E-93B8-291F9D783C95}" presName="sibTrans" presStyleCnt="0"/>
      <dgm:spPr/>
    </dgm:pt>
    <dgm:pt modelId="{0E3AC5EB-04B3-45E4-BB22-5BA3B48D1F7E}" type="pres">
      <dgm:prSet presAssocID="{B395EC97-AE93-4F53-B973-31880BBDA2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EB597-5F42-49D3-8A39-B2218A081175}" type="pres">
      <dgm:prSet presAssocID="{AC9DAAC6-4800-440D-90A3-22B3C4370129}" presName="sibTrans" presStyleCnt="0"/>
      <dgm:spPr/>
    </dgm:pt>
    <dgm:pt modelId="{81A93F33-4977-4BD0-9933-8F5A306BC410}" type="pres">
      <dgm:prSet presAssocID="{05FA5DFF-5775-4A51-8383-794E28F8CF3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43F1B-98FA-4991-A677-E37A9F7CDCA4}" type="pres">
      <dgm:prSet presAssocID="{06F2FC80-E29D-4477-840C-82485979B3CD}" presName="sibTrans" presStyleCnt="0"/>
      <dgm:spPr/>
    </dgm:pt>
    <dgm:pt modelId="{F9E974CD-EE95-4A83-BEE2-17733A48C266}" type="pres">
      <dgm:prSet presAssocID="{3AA29688-D889-4F12-A7D1-CBA80E46B8C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55174-7A86-4DCA-838F-677F811436C5}" type="pres">
      <dgm:prSet presAssocID="{0D45DFFD-A29D-46C3-97C2-90A294D52D0F}" presName="sibTrans" presStyleCnt="0"/>
      <dgm:spPr/>
    </dgm:pt>
    <dgm:pt modelId="{EF644C53-D3E5-4C6F-889A-B443074B111B}" type="pres">
      <dgm:prSet presAssocID="{A31C93EE-F115-4D13-88AB-C4079E4C4B9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C0A2B-6C62-4071-8E6D-B556D0E15A5D}" type="pres">
      <dgm:prSet presAssocID="{C37F30B2-64B8-404C-9973-DED206ADDE8C}" presName="sibTrans" presStyleCnt="0"/>
      <dgm:spPr/>
    </dgm:pt>
    <dgm:pt modelId="{91CA312B-F530-4748-8BFC-982BC68DB3F8}" type="pres">
      <dgm:prSet presAssocID="{99EB5B56-F885-442E-8548-2644A0483F3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C076E-0CC4-4E61-BF3A-D1D1A6D6351D}" type="pres">
      <dgm:prSet presAssocID="{40078E84-3996-43BD-8FC4-AFD4B2A245ED}" presName="sibTrans" presStyleCnt="0"/>
      <dgm:spPr/>
    </dgm:pt>
    <dgm:pt modelId="{D54BA32B-9C76-4B10-B205-E422BF4E47C4}" type="pres">
      <dgm:prSet presAssocID="{32CE8640-F84C-4764-9CD4-788DE53E833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8FF3A-95A5-45C6-9553-2BFB00194B81}" srcId="{61E50C92-8456-4232-AD13-41D73AB8C617}" destId="{99EB5B56-F885-442E-8548-2644A0483F38}" srcOrd="6" destOrd="0" parTransId="{527E7062-49EA-45AA-AB60-8C3C71CA380D}" sibTransId="{40078E84-3996-43BD-8FC4-AFD4B2A245ED}"/>
    <dgm:cxn modelId="{31678AD7-06B1-4464-9C9A-7114F2685E4F}" srcId="{61E50C92-8456-4232-AD13-41D73AB8C617}" destId="{05FA5DFF-5775-4A51-8383-794E28F8CF3A}" srcOrd="3" destOrd="0" parTransId="{4A05126C-7699-4DBD-9297-50F47F7754A7}" sibTransId="{06F2FC80-E29D-4477-840C-82485979B3CD}"/>
    <dgm:cxn modelId="{F55E4E6E-BE22-44F6-93F4-F4120AE6C09C}" srcId="{61E50C92-8456-4232-AD13-41D73AB8C617}" destId="{51410EDE-A994-45C5-9F46-08B3AF8E7EDD}" srcOrd="0" destOrd="0" parTransId="{9462AF80-3C74-41FD-9947-3FB53A91824A}" sibTransId="{FC301AFA-F81F-41A6-ADF5-4585A1E8C867}"/>
    <dgm:cxn modelId="{6587FD3C-A40E-4129-8012-730E02C27681}" srcId="{61E50C92-8456-4232-AD13-41D73AB8C617}" destId="{32CE8640-F84C-4764-9CD4-788DE53E833E}" srcOrd="7" destOrd="0" parTransId="{BC049ECD-1D6F-4B60-BD2A-DA11AC62B8BA}" sibTransId="{09D05F9B-469C-4AEA-AA34-1A0FE97F2262}"/>
    <dgm:cxn modelId="{ABC62394-889A-4996-9F53-775292677F8B}" srcId="{61E50C92-8456-4232-AD13-41D73AB8C617}" destId="{A31C93EE-F115-4D13-88AB-C4079E4C4B9D}" srcOrd="5" destOrd="0" parTransId="{448742F1-9A66-4C49-80FC-CAD2FC63933C}" sibTransId="{C37F30B2-64B8-404C-9973-DED206ADDE8C}"/>
    <dgm:cxn modelId="{40EC32A1-17D1-4926-B179-88C7794EB11A}" type="presOf" srcId="{3AA29688-D889-4F12-A7D1-CBA80E46B8C9}" destId="{F9E974CD-EE95-4A83-BEE2-17733A48C266}" srcOrd="0" destOrd="0" presId="urn:microsoft.com/office/officeart/2005/8/layout/default"/>
    <dgm:cxn modelId="{43798D3E-502C-426F-8F91-68A599124028}" type="presOf" srcId="{B395EC97-AE93-4F53-B973-31880BBDA232}" destId="{0E3AC5EB-04B3-45E4-BB22-5BA3B48D1F7E}" srcOrd="0" destOrd="0" presId="urn:microsoft.com/office/officeart/2005/8/layout/default"/>
    <dgm:cxn modelId="{99075161-41CA-47EF-94B9-ACED0136E33F}" type="presOf" srcId="{51410EDE-A994-45C5-9F46-08B3AF8E7EDD}" destId="{643B78A6-C034-4639-B952-5B0B128DA1E5}" srcOrd="0" destOrd="0" presId="urn:microsoft.com/office/officeart/2005/8/layout/default"/>
    <dgm:cxn modelId="{A1648872-3CE1-4AD3-9120-EF13286133CF}" srcId="{61E50C92-8456-4232-AD13-41D73AB8C617}" destId="{B395EC97-AE93-4F53-B973-31880BBDA232}" srcOrd="2" destOrd="0" parTransId="{F67CB499-638A-4FA9-8EF4-F499C08C900A}" sibTransId="{AC9DAAC6-4800-440D-90A3-22B3C4370129}"/>
    <dgm:cxn modelId="{E79B907E-8B3A-4CA4-B6EE-2BA1CFCD811A}" type="presOf" srcId="{A31C93EE-F115-4D13-88AB-C4079E4C4B9D}" destId="{EF644C53-D3E5-4C6F-889A-B443074B111B}" srcOrd="0" destOrd="0" presId="urn:microsoft.com/office/officeart/2005/8/layout/default"/>
    <dgm:cxn modelId="{4264D315-6494-4339-9E03-7E1DA16831AE}" srcId="{61E50C92-8456-4232-AD13-41D73AB8C617}" destId="{3AA29688-D889-4F12-A7D1-CBA80E46B8C9}" srcOrd="4" destOrd="0" parTransId="{DB4D50CD-8E3A-4825-BCBC-34846EDDBF5A}" sibTransId="{0D45DFFD-A29D-46C3-97C2-90A294D52D0F}"/>
    <dgm:cxn modelId="{65555B23-8634-42D0-BB6A-97B48EB8036A}" srcId="{61E50C92-8456-4232-AD13-41D73AB8C617}" destId="{86537268-B034-426C-BE8B-F6AA56193106}" srcOrd="1" destOrd="0" parTransId="{8E01A106-D9D9-45BB-B00A-36B5FEB80FCB}" sibTransId="{3174ED09-35B1-4F3E-93B8-291F9D783C95}"/>
    <dgm:cxn modelId="{7D2D7030-D635-4D11-B01F-38D97571385C}" type="presOf" srcId="{99EB5B56-F885-442E-8548-2644A0483F38}" destId="{91CA312B-F530-4748-8BFC-982BC68DB3F8}" srcOrd="0" destOrd="0" presId="urn:microsoft.com/office/officeart/2005/8/layout/default"/>
    <dgm:cxn modelId="{9EA85A79-DA6B-429C-81B1-AC9E00B6EA27}" type="presOf" srcId="{05FA5DFF-5775-4A51-8383-794E28F8CF3A}" destId="{81A93F33-4977-4BD0-9933-8F5A306BC410}" srcOrd="0" destOrd="0" presId="urn:microsoft.com/office/officeart/2005/8/layout/default"/>
    <dgm:cxn modelId="{F474CA51-30FE-45FB-B370-68D3F848496D}" type="presOf" srcId="{61E50C92-8456-4232-AD13-41D73AB8C617}" destId="{B3A269B8-EADC-4B2C-BB7E-2684AB7DD80A}" srcOrd="0" destOrd="0" presId="urn:microsoft.com/office/officeart/2005/8/layout/default"/>
    <dgm:cxn modelId="{85A2D976-D1FE-43E3-8226-D1FD91FA72F7}" type="presOf" srcId="{86537268-B034-426C-BE8B-F6AA56193106}" destId="{04AB629E-493C-4424-A401-E5C62B331965}" srcOrd="0" destOrd="0" presId="urn:microsoft.com/office/officeart/2005/8/layout/default"/>
    <dgm:cxn modelId="{CB22DF7F-C259-4085-95AC-71232C8F12A4}" type="presOf" srcId="{32CE8640-F84C-4764-9CD4-788DE53E833E}" destId="{D54BA32B-9C76-4B10-B205-E422BF4E47C4}" srcOrd="0" destOrd="0" presId="urn:microsoft.com/office/officeart/2005/8/layout/default"/>
    <dgm:cxn modelId="{5B25096E-3886-4A92-AD60-4DFB3ABB560C}" type="presParOf" srcId="{B3A269B8-EADC-4B2C-BB7E-2684AB7DD80A}" destId="{643B78A6-C034-4639-B952-5B0B128DA1E5}" srcOrd="0" destOrd="0" presId="urn:microsoft.com/office/officeart/2005/8/layout/default"/>
    <dgm:cxn modelId="{5299BC34-3715-4E0A-8ED0-CA16DBB294E6}" type="presParOf" srcId="{B3A269B8-EADC-4B2C-BB7E-2684AB7DD80A}" destId="{6BBD0542-A602-4F38-921B-3F377D6D493C}" srcOrd="1" destOrd="0" presId="urn:microsoft.com/office/officeart/2005/8/layout/default"/>
    <dgm:cxn modelId="{6F821CB6-F444-43CE-A116-DE9D32860D16}" type="presParOf" srcId="{B3A269B8-EADC-4B2C-BB7E-2684AB7DD80A}" destId="{04AB629E-493C-4424-A401-E5C62B331965}" srcOrd="2" destOrd="0" presId="urn:microsoft.com/office/officeart/2005/8/layout/default"/>
    <dgm:cxn modelId="{883FE376-98AF-4F9E-B300-FA3A5286220A}" type="presParOf" srcId="{B3A269B8-EADC-4B2C-BB7E-2684AB7DD80A}" destId="{93228DF3-E16D-4600-AFD4-0FED241E6EEA}" srcOrd="3" destOrd="0" presId="urn:microsoft.com/office/officeart/2005/8/layout/default"/>
    <dgm:cxn modelId="{9F4C9F0A-158B-4C01-89F4-F785159A8B19}" type="presParOf" srcId="{B3A269B8-EADC-4B2C-BB7E-2684AB7DD80A}" destId="{0E3AC5EB-04B3-45E4-BB22-5BA3B48D1F7E}" srcOrd="4" destOrd="0" presId="urn:microsoft.com/office/officeart/2005/8/layout/default"/>
    <dgm:cxn modelId="{7869070B-31A5-43C7-8992-636B3D7132E6}" type="presParOf" srcId="{B3A269B8-EADC-4B2C-BB7E-2684AB7DD80A}" destId="{19CEB597-5F42-49D3-8A39-B2218A081175}" srcOrd="5" destOrd="0" presId="urn:microsoft.com/office/officeart/2005/8/layout/default"/>
    <dgm:cxn modelId="{B544B04B-45BF-4445-AC6E-5069C735AA16}" type="presParOf" srcId="{B3A269B8-EADC-4B2C-BB7E-2684AB7DD80A}" destId="{81A93F33-4977-4BD0-9933-8F5A306BC410}" srcOrd="6" destOrd="0" presId="urn:microsoft.com/office/officeart/2005/8/layout/default"/>
    <dgm:cxn modelId="{DE3144A2-726C-46ED-8377-6D1C5532AA4A}" type="presParOf" srcId="{B3A269B8-EADC-4B2C-BB7E-2684AB7DD80A}" destId="{37F43F1B-98FA-4991-A677-E37A9F7CDCA4}" srcOrd="7" destOrd="0" presId="urn:microsoft.com/office/officeart/2005/8/layout/default"/>
    <dgm:cxn modelId="{6E12C2C1-3897-4614-B5E1-537E59F96349}" type="presParOf" srcId="{B3A269B8-EADC-4B2C-BB7E-2684AB7DD80A}" destId="{F9E974CD-EE95-4A83-BEE2-17733A48C266}" srcOrd="8" destOrd="0" presId="urn:microsoft.com/office/officeart/2005/8/layout/default"/>
    <dgm:cxn modelId="{C3A10DDC-B3AA-465E-A2F7-4986F183BFB4}" type="presParOf" srcId="{B3A269B8-EADC-4B2C-BB7E-2684AB7DD80A}" destId="{49F55174-7A86-4DCA-838F-677F811436C5}" srcOrd="9" destOrd="0" presId="urn:microsoft.com/office/officeart/2005/8/layout/default"/>
    <dgm:cxn modelId="{67E54A39-1FE2-4631-BA93-927F0EB59091}" type="presParOf" srcId="{B3A269B8-EADC-4B2C-BB7E-2684AB7DD80A}" destId="{EF644C53-D3E5-4C6F-889A-B443074B111B}" srcOrd="10" destOrd="0" presId="urn:microsoft.com/office/officeart/2005/8/layout/default"/>
    <dgm:cxn modelId="{28CCF8FD-F840-41DF-85FD-95FEEF476278}" type="presParOf" srcId="{B3A269B8-EADC-4B2C-BB7E-2684AB7DD80A}" destId="{B8BC0A2B-6C62-4071-8E6D-B556D0E15A5D}" srcOrd="11" destOrd="0" presId="urn:microsoft.com/office/officeart/2005/8/layout/default"/>
    <dgm:cxn modelId="{0549D7B2-57F2-4C57-868D-713BCCE75D0D}" type="presParOf" srcId="{B3A269B8-EADC-4B2C-BB7E-2684AB7DD80A}" destId="{91CA312B-F530-4748-8BFC-982BC68DB3F8}" srcOrd="12" destOrd="0" presId="urn:microsoft.com/office/officeart/2005/8/layout/default"/>
    <dgm:cxn modelId="{88187FD9-6E3E-4DE6-A8E0-8956ED579038}" type="presParOf" srcId="{B3A269B8-EADC-4B2C-BB7E-2684AB7DD80A}" destId="{E25C076E-0CC4-4E61-BF3A-D1D1A6D6351D}" srcOrd="13" destOrd="0" presId="urn:microsoft.com/office/officeart/2005/8/layout/default"/>
    <dgm:cxn modelId="{EAC85231-0A48-4916-BADE-738E86666773}" type="presParOf" srcId="{B3A269B8-EADC-4B2C-BB7E-2684AB7DD80A}" destId="{D54BA32B-9C76-4B10-B205-E422BF4E47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7F186-D47F-4C8E-8D90-BA3866293563}" type="doc">
      <dgm:prSet loTypeId="urn:microsoft.com/office/officeart/2011/layout/HexagonRadial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D420B8-11CE-483E-81DF-8D86B08CB91F}">
      <dgm:prSet phldrT="[Text]" custT="1"/>
      <dgm:spPr/>
      <dgm:t>
        <a:bodyPr/>
        <a:lstStyle/>
        <a:p>
          <a:r>
            <a:rPr lang="en-US" sz="2650" b="1" dirty="0" smtClean="0"/>
            <a:t>Protective Factors</a:t>
          </a:r>
          <a:endParaRPr lang="en-US" sz="2650" b="1" dirty="0"/>
        </a:p>
      </dgm:t>
    </dgm:pt>
    <dgm:pt modelId="{F96A2798-3353-4F9A-B563-6173AF0668A3}" type="parTrans" cxnId="{96AC688A-1BF0-484B-92D0-04B4B53070B1}">
      <dgm:prSet/>
      <dgm:spPr/>
      <dgm:t>
        <a:bodyPr/>
        <a:lstStyle/>
        <a:p>
          <a:endParaRPr lang="en-US"/>
        </a:p>
      </dgm:t>
    </dgm:pt>
    <dgm:pt modelId="{3EC2629C-D3BB-4B12-9DD5-497D82087B2F}" type="sibTrans" cxnId="{96AC688A-1BF0-484B-92D0-04B4B53070B1}">
      <dgm:prSet/>
      <dgm:spPr/>
      <dgm:t>
        <a:bodyPr/>
        <a:lstStyle/>
        <a:p>
          <a:endParaRPr lang="en-US"/>
        </a:p>
      </dgm:t>
    </dgm:pt>
    <dgm:pt modelId="{ED163E15-95CB-49CD-8F28-A6B46EB4E238}">
      <dgm:prSet phldrT="[Text]"/>
      <dgm:spPr/>
      <dgm:t>
        <a:bodyPr/>
        <a:lstStyle/>
        <a:p>
          <a:r>
            <a:rPr lang="en-US" b="1" dirty="0" smtClean="0"/>
            <a:t>Overall Resilience</a:t>
          </a:r>
          <a:endParaRPr lang="en-US" b="1" dirty="0"/>
        </a:p>
      </dgm:t>
    </dgm:pt>
    <dgm:pt modelId="{BA15A910-EF20-44FA-8E39-3E53B98FF48A}" type="parTrans" cxnId="{5F950373-F18B-4B21-AC2F-E3EBBCCF152C}">
      <dgm:prSet/>
      <dgm:spPr/>
      <dgm:t>
        <a:bodyPr/>
        <a:lstStyle/>
        <a:p>
          <a:endParaRPr lang="en-US"/>
        </a:p>
      </dgm:t>
    </dgm:pt>
    <dgm:pt modelId="{2FE50DFA-E324-4F73-8471-851A44CD9C06}" type="sibTrans" cxnId="{5F950373-F18B-4B21-AC2F-E3EBBCCF152C}">
      <dgm:prSet/>
      <dgm:spPr/>
      <dgm:t>
        <a:bodyPr/>
        <a:lstStyle/>
        <a:p>
          <a:endParaRPr lang="en-US"/>
        </a:p>
      </dgm:t>
    </dgm:pt>
    <dgm:pt modelId="{90242555-2A91-40DF-994D-77BF6C86CA4D}">
      <dgm:prSet phldrT="[Text]" custT="1"/>
      <dgm:spPr/>
      <dgm:t>
        <a:bodyPr/>
        <a:lstStyle/>
        <a:p>
          <a:r>
            <a:rPr lang="en-US" sz="1400" b="1" dirty="0" smtClean="0"/>
            <a:t>Connectedness with parents and other adults</a:t>
          </a:r>
          <a:endParaRPr lang="en-US" sz="1400" b="1" dirty="0"/>
        </a:p>
      </dgm:t>
    </dgm:pt>
    <dgm:pt modelId="{18E9F012-348E-42FE-86B7-58174F3072B7}" type="parTrans" cxnId="{E6C7F5BE-B13A-4052-BFD1-30B52F1BEE24}">
      <dgm:prSet/>
      <dgm:spPr/>
      <dgm:t>
        <a:bodyPr/>
        <a:lstStyle/>
        <a:p>
          <a:endParaRPr lang="en-US"/>
        </a:p>
      </dgm:t>
    </dgm:pt>
    <dgm:pt modelId="{C5BA51C9-799E-42A4-958D-15597B323EFD}" type="sibTrans" cxnId="{E6C7F5BE-B13A-4052-BFD1-30B52F1BEE24}">
      <dgm:prSet/>
      <dgm:spPr/>
      <dgm:t>
        <a:bodyPr/>
        <a:lstStyle/>
        <a:p>
          <a:endParaRPr lang="en-US"/>
        </a:p>
      </dgm:t>
    </dgm:pt>
    <dgm:pt modelId="{D8E5FC33-DA0D-482B-86C3-72D8B5E46486}">
      <dgm:prSet phldrT="[Text]"/>
      <dgm:spPr/>
      <dgm:t>
        <a:bodyPr/>
        <a:lstStyle/>
        <a:p>
          <a:r>
            <a:rPr lang="en-US" b="1" dirty="0" smtClean="0"/>
            <a:t>Achievement</a:t>
          </a:r>
          <a:endParaRPr lang="en-US" b="1" dirty="0"/>
        </a:p>
      </dgm:t>
    </dgm:pt>
    <dgm:pt modelId="{57ED97F6-B6B4-4C01-BA6B-496513F5F0DA}" type="parTrans" cxnId="{44607A8A-DECE-4F0E-A890-85A78541081C}">
      <dgm:prSet/>
      <dgm:spPr/>
      <dgm:t>
        <a:bodyPr/>
        <a:lstStyle/>
        <a:p>
          <a:endParaRPr lang="en-US"/>
        </a:p>
      </dgm:t>
    </dgm:pt>
    <dgm:pt modelId="{A9901D8A-C54E-4EE6-8E2A-4107E18FC15F}" type="sibTrans" cxnId="{44607A8A-DECE-4F0E-A890-85A78541081C}">
      <dgm:prSet/>
      <dgm:spPr/>
      <dgm:t>
        <a:bodyPr/>
        <a:lstStyle/>
        <a:p>
          <a:endParaRPr lang="en-US"/>
        </a:p>
      </dgm:t>
    </dgm:pt>
    <dgm:pt modelId="{0C683A98-2685-43EA-B01C-3DD012CB78CE}">
      <dgm:prSet phldrT="[Text]"/>
      <dgm:spPr/>
      <dgm:t>
        <a:bodyPr/>
        <a:lstStyle/>
        <a:p>
          <a:r>
            <a:rPr lang="en-US" b="1" dirty="0" smtClean="0"/>
            <a:t>Closeness to caring friends</a:t>
          </a:r>
          <a:endParaRPr lang="en-US" b="1" dirty="0"/>
        </a:p>
      </dgm:t>
    </dgm:pt>
    <dgm:pt modelId="{33A32EEF-1A7F-401A-8B01-F5834C7EF9CD}" type="parTrans" cxnId="{E4246A0E-1AE6-4D02-A026-AE8D9578F9D4}">
      <dgm:prSet/>
      <dgm:spPr/>
      <dgm:t>
        <a:bodyPr/>
        <a:lstStyle/>
        <a:p>
          <a:endParaRPr lang="en-US"/>
        </a:p>
      </dgm:t>
    </dgm:pt>
    <dgm:pt modelId="{F1EF110A-80F0-46F5-AC5B-8AA44DC16E20}" type="sibTrans" cxnId="{E4246A0E-1AE6-4D02-A026-AE8D9578F9D4}">
      <dgm:prSet/>
      <dgm:spPr/>
      <dgm:t>
        <a:bodyPr/>
        <a:lstStyle/>
        <a:p>
          <a:endParaRPr lang="en-US"/>
        </a:p>
      </dgm:t>
    </dgm:pt>
    <dgm:pt modelId="{BDE5ADEF-7AB1-4CAD-A9B4-F0145E7FDCA7}">
      <dgm:prSet phldrT="[Text]"/>
      <dgm:spPr/>
      <dgm:t>
        <a:bodyPr/>
        <a:lstStyle/>
        <a:p>
          <a:r>
            <a:rPr lang="en-US" b="1" dirty="0" smtClean="0"/>
            <a:t>Safety at school and home</a:t>
          </a:r>
          <a:endParaRPr lang="en-US" b="1" dirty="0"/>
        </a:p>
      </dgm:t>
    </dgm:pt>
    <dgm:pt modelId="{174B78FE-7AEF-4136-B910-08AE13A4B72A}" type="parTrans" cxnId="{314F910C-6402-47C9-88DA-C51D4C689161}">
      <dgm:prSet/>
      <dgm:spPr/>
      <dgm:t>
        <a:bodyPr/>
        <a:lstStyle/>
        <a:p>
          <a:endParaRPr lang="en-US"/>
        </a:p>
      </dgm:t>
    </dgm:pt>
    <dgm:pt modelId="{4E13A3BA-0AF6-486F-AF5C-3A9420F03D81}" type="sibTrans" cxnId="{314F910C-6402-47C9-88DA-C51D4C689161}">
      <dgm:prSet/>
      <dgm:spPr/>
      <dgm:t>
        <a:bodyPr/>
        <a:lstStyle/>
        <a:p>
          <a:endParaRPr lang="en-US"/>
        </a:p>
      </dgm:t>
    </dgm:pt>
    <dgm:pt modelId="{1BCA321A-B32F-4985-BCE7-F0BDB00C1234}">
      <dgm:prSet phldrT="[Text]"/>
      <dgm:spPr/>
      <dgm:t>
        <a:bodyPr/>
        <a:lstStyle/>
        <a:p>
          <a:r>
            <a:rPr lang="en-US" b="1" dirty="0" smtClean="0"/>
            <a:t>Access to resources</a:t>
          </a:r>
          <a:endParaRPr lang="en-US" b="1" dirty="0"/>
        </a:p>
      </dgm:t>
    </dgm:pt>
    <dgm:pt modelId="{C589AFEC-2AA0-427B-8D8F-452C26D5A88F}" type="parTrans" cxnId="{3A3AFDB2-BB3E-416F-A045-06A69CA43A5B}">
      <dgm:prSet/>
      <dgm:spPr/>
      <dgm:t>
        <a:bodyPr/>
        <a:lstStyle/>
        <a:p>
          <a:endParaRPr lang="en-US"/>
        </a:p>
      </dgm:t>
    </dgm:pt>
    <dgm:pt modelId="{81FFA46D-CAE4-416E-A28B-29EA9F299FE1}" type="sibTrans" cxnId="{3A3AFDB2-BB3E-416F-A045-06A69CA43A5B}">
      <dgm:prSet/>
      <dgm:spPr/>
      <dgm:t>
        <a:bodyPr/>
        <a:lstStyle/>
        <a:p>
          <a:endParaRPr lang="en-US"/>
        </a:p>
      </dgm:t>
    </dgm:pt>
    <dgm:pt modelId="{2E60A4A6-04C0-4E5F-9951-3963F2FD37D3}" type="pres">
      <dgm:prSet presAssocID="{2697F186-D47F-4C8E-8D90-BA38662935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86B5BD-2F03-4D3F-92EE-20E140492945}" type="pres">
      <dgm:prSet presAssocID="{52D420B8-11CE-483E-81DF-8D86B08CB91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4A61557-AABB-4147-9BD4-59AFE4FB5116}" type="pres">
      <dgm:prSet presAssocID="{ED163E15-95CB-49CD-8F28-A6B46EB4E238}" presName="Accent1" presStyleCnt="0"/>
      <dgm:spPr/>
      <dgm:t>
        <a:bodyPr/>
        <a:lstStyle/>
        <a:p>
          <a:endParaRPr lang="en-US"/>
        </a:p>
      </dgm:t>
    </dgm:pt>
    <dgm:pt modelId="{44F0BFCE-A27B-48E6-976A-962962FF3436}" type="pres">
      <dgm:prSet presAssocID="{ED163E15-95CB-49CD-8F28-A6B46EB4E238}" presName="Accent" presStyleLbl="bgShp" presStyleIdx="0" presStyleCnt="6"/>
      <dgm:spPr/>
      <dgm:t>
        <a:bodyPr/>
        <a:lstStyle/>
        <a:p>
          <a:endParaRPr lang="en-US"/>
        </a:p>
      </dgm:t>
    </dgm:pt>
    <dgm:pt modelId="{41DC9F88-177F-44F6-9C85-737A613F7B4F}" type="pres">
      <dgm:prSet presAssocID="{ED163E15-95CB-49CD-8F28-A6B46EB4E23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FF301-4D9E-4D9F-9B13-7EAF3C59152E}" type="pres">
      <dgm:prSet presAssocID="{90242555-2A91-40DF-994D-77BF6C86CA4D}" presName="Accent2" presStyleCnt="0"/>
      <dgm:spPr/>
      <dgm:t>
        <a:bodyPr/>
        <a:lstStyle/>
        <a:p>
          <a:endParaRPr lang="en-US"/>
        </a:p>
      </dgm:t>
    </dgm:pt>
    <dgm:pt modelId="{88AB1970-4516-4575-9841-5B3FEFD3894E}" type="pres">
      <dgm:prSet presAssocID="{90242555-2A91-40DF-994D-77BF6C86CA4D}" presName="Accent" presStyleLbl="bgShp" presStyleIdx="1" presStyleCnt="6"/>
      <dgm:spPr/>
      <dgm:t>
        <a:bodyPr/>
        <a:lstStyle/>
        <a:p>
          <a:endParaRPr lang="en-US"/>
        </a:p>
      </dgm:t>
    </dgm:pt>
    <dgm:pt modelId="{4CF41F87-236A-40EF-9F8B-8B86943F76F5}" type="pres">
      <dgm:prSet presAssocID="{90242555-2A91-40DF-994D-77BF6C86CA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9FFFF-1C7E-4DCF-96D5-DB678492A602}" type="pres">
      <dgm:prSet presAssocID="{D8E5FC33-DA0D-482B-86C3-72D8B5E46486}" presName="Accent3" presStyleCnt="0"/>
      <dgm:spPr/>
      <dgm:t>
        <a:bodyPr/>
        <a:lstStyle/>
        <a:p>
          <a:endParaRPr lang="en-US"/>
        </a:p>
      </dgm:t>
    </dgm:pt>
    <dgm:pt modelId="{59A46E36-F661-4B88-AC96-8DF3FE8642CB}" type="pres">
      <dgm:prSet presAssocID="{D8E5FC33-DA0D-482B-86C3-72D8B5E46486}" presName="Accent" presStyleLbl="bgShp" presStyleIdx="2" presStyleCnt="6"/>
      <dgm:spPr/>
      <dgm:t>
        <a:bodyPr/>
        <a:lstStyle/>
        <a:p>
          <a:endParaRPr lang="en-US"/>
        </a:p>
      </dgm:t>
    </dgm:pt>
    <dgm:pt modelId="{733D5ABE-5D3E-4500-AC1F-130975E93A63}" type="pres">
      <dgm:prSet presAssocID="{D8E5FC33-DA0D-482B-86C3-72D8B5E4648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E3CE5-784F-4822-84F1-305B28C672D5}" type="pres">
      <dgm:prSet presAssocID="{0C683A98-2685-43EA-B01C-3DD012CB78CE}" presName="Accent4" presStyleCnt="0"/>
      <dgm:spPr/>
      <dgm:t>
        <a:bodyPr/>
        <a:lstStyle/>
        <a:p>
          <a:endParaRPr lang="en-US"/>
        </a:p>
      </dgm:t>
    </dgm:pt>
    <dgm:pt modelId="{6B65B0A8-B3EB-4961-8693-81CEDA69EE9C}" type="pres">
      <dgm:prSet presAssocID="{0C683A98-2685-43EA-B01C-3DD012CB78CE}" presName="Accent" presStyleLbl="bgShp" presStyleIdx="3" presStyleCnt="6"/>
      <dgm:spPr/>
      <dgm:t>
        <a:bodyPr/>
        <a:lstStyle/>
        <a:p>
          <a:endParaRPr lang="en-US"/>
        </a:p>
      </dgm:t>
    </dgm:pt>
    <dgm:pt modelId="{6B3DB29E-C0E6-4B46-8954-7AB842E754C8}" type="pres">
      <dgm:prSet presAssocID="{0C683A98-2685-43EA-B01C-3DD012CB78C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1D648-ECBD-46B8-866B-BB34954D1E7E}" type="pres">
      <dgm:prSet presAssocID="{BDE5ADEF-7AB1-4CAD-A9B4-F0145E7FDCA7}" presName="Accent5" presStyleCnt="0"/>
      <dgm:spPr/>
      <dgm:t>
        <a:bodyPr/>
        <a:lstStyle/>
        <a:p>
          <a:endParaRPr lang="en-US"/>
        </a:p>
      </dgm:t>
    </dgm:pt>
    <dgm:pt modelId="{EEE3A1DA-5A05-46A9-89D5-467887D44F2D}" type="pres">
      <dgm:prSet presAssocID="{BDE5ADEF-7AB1-4CAD-A9B4-F0145E7FDCA7}" presName="Accent" presStyleLbl="bgShp" presStyleIdx="4" presStyleCnt="6"/>
      <dgm:spPr/>
      <dgm:t>
        <a:bodyPr/>
        <a:lstStyle/>
        <a:p>
          <a:endParaRPr lang="en-US"/>
        </a:p>
      </dgm:t>
    </dgm:pt>
    <dgm:pt modelId="{0B3EE1AC-3770-4EFC-8E0A-0BA50FA403C5}" type="pres">
      <dgm:prSet presAssocID="{BDE5ADEF-7AB1-4CAD-A9B4-F0145E7FDCA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7A45B-6B98-4086-9B4D-3B6AB515A926}" type="pres">
      <dgm:prSet presAssocID="{1BCA321A-B32F-4985-BCE7-F0BDB00C1234}" presName="Accent6" presStyleCnt="0"/>
      <dgm:spPr/>
      <dgm:t>
        <a:bodyPr/>
        <a:lstStyle/>
        <a:p>
          <a:endParaRPr lang="en-US"/>
        </a:p>
      </dgm:t>
    </dgm:pt>
    <dgm:pt modelId="{AC385BA6-C23F-488B-8DCD-14F8E8BED0BC}" type="pres">
      <dgm:prSet presAssocID="{1BCA321A-B32F-4985-BCE7-F0BDB00C1234}" presName="Accent" presStyleLbl="bgShp" presStyleIdx="5" presStyleCnt="6"/>
      <dgm:spPr/>
      <dgm:t>
        <a:bodyPr/>
        <a:lstStyle/>
        <a:p>
          <a:endParaRPr lang="en-US"/>
        </a:p>
      </dgm:t>
    </dgm:pt>
    <dgm:pt modelId="{ADE0C887-2326-4BEB-B70C-D394723E0F27}" type="pres">
      <dgm:prSet presAssocID="{1BCA321A-B32F-4985-BCE7-F0BDB00C1234}" presName="Child6" presStyleLbl="node1" presStyleIdx="5" presStyleCnt="6" custLinFactNeighborY="2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BC82B-B7FF-494F-9FFB-D886ABC446B3}" type="presOf" srcId="{52D420B8-11CE-483E-81DF-8D86B08CB91F}" destId="{EB86B5BD-2F03-4D3F-92EE-20E140492945}" srcOrd="0" destOrd="0" presId="urn:microsoft.com/office/officeart/2011/layout/HexagonRadial"/>
    <dgm:cxn modelId="{21563855-090F-41E5-901F-BD87CEC94103}" type="presOf" srcId="{BDE5ADEF-7AB1-4CAD-A9B4-F0145E7FDCA7}" destId="{0B3EE1AC-3770-4EFC-8E0A-0BA50FA403C5}" srcOrd="0" destOrd="0" presId="urn:microsoft.com/office/officeart/2011/layout/HexagonRadial"/>
    <dgm:cxn modelId="{EE5AC666-F193-4C88-AA26-7F45677FA611}" type="presOf" srcId="{0C683A98-2685-43EA-B01C-3DD012CB78CE}" destId="{6B3DB29E-C0E6-4B46-8954-7AB842E754C8}" srcOrd="0" destOrd="0" presId="urn:microsoft.com/office/officeart/2011/layout/HexagonRadial"/>
    <dgm:cxn modelId="{E4246A0E-1AE6-4D02-A026-AE8D9578F9D4}" srcId="{52D420B8-11CE-483E-81DF-8D86B08CB91F}" destId="{0C683A98-2685-43EA-B01C-3DD012CB78CE}" srcOrd="3" destOrd="0" parTransId="{33A32EEF-1A7F-401A-8B01-F5834C7EF9CD}" sibTransId="{F1EF110A-80F0-46F5-AC5B-8AA44DC16E20}"/>
    <dgm:cxn modelId="{6BF521AD-D064-44E0-824D-4940DC8EEAE9}" type="presOf" srcId="{90242555-2A91-40DF-994D-77BF6C86CA4D}" destId="{4CF41F87-236A-40EF-9F8B-8B86943F76F5}" srcOrd="0" destOrd="0" presId="urn:microsoft.com/office/officeart/2011/layout/HexagonRadial"/>
    <dgm:cxn modelId="{96AC688A-1BF0-484B-92D0-04B4B53070B1}" srcId="{2697F186-D47F-4C8E-8D90-BA3866293563}" destId="{52D420B8-11CE-483E-81DF-8D86B08CB91F}" srcOrd="0" destOrd="0" parTransId="{F96A2798-3353-4F9A-B563-6173AF0668A3}" sibTransId="{3EC2629C-D3BB-4B12-9DD5-497D82087B2F}"/>
    <dgm:cxn modelId="{8328EA02-CBE1-4F72-9225-7FB45604979E}" type="presOf" srcId="{1BCA321A-B32F-4985-BCE7-F0BDB00C1234}" destId="{ADE0C887-2326-4BEB-B70C-D394723E0F27}" srcOrd="0" destOrd="0" presId="urn:microsoft.com/office/officeart/2011/layout/HexagonRadial"/>
    <dgm:cxn modelId="{89AFB6BA-CE99-4855-AA05-663DAC6BE838}" type="presOf" srcId="{2697F186-D47F-4C8E-8D90-BA3866293563}" destId="{2E60A4A6-04C0-4E5F-9951-3963F2FD37D3}" srcOrd="0" destOrd="0" presId="urn:microsoft.com/office/officeart/2011/layout/HexagonRadial"/>
    <dgm:cxn modelId="{5F950373-F18B-4B21-AC2F-E3EBBCCF152C}" srcId="{52D420B8-11CE-483E-81DF-8D86B08CB91F}" destId="{ED163E15-95CB-49CD-8F28-A6B46EB4E238}" srcOrd="0" destOrd="0" parTransId="{BA15A910-EF20-44FA-8E39-3E53B98FF48A}" sibTransId="{2FE50DFA-E324-4F73-8471-851A44CD9C06}"/>
    <dgm:cxn modelId="{E6C7F5BE-B13A-4052-BFD1-30B52F1BEE24}" srcId="{52D420B8-11CE-483E-81DF-8D86B08CB91F}" destId="{90242555-2A91-40DF-994D-77BF6C86CA4D}" srcOrd="1" destOrd="0" parTransId="{18E9F012-348E-42FE-86B7-58174F3072B7}" sibTransId="{C5BA51C9-799E-42A4-958D-15597B323EFD}"/>
    <dgm:cxn modelId="{314F910C-6402-47C9-88DA-C51D4C689161}" srcId="{52D420B8-11CE-483E-81DF-8D86B08CB91F}" destId="{BDE5ADEF-7AB1-4CAD-A9B4-F0145E7FDCA7}" srcOrd="4" destOrd="0" parTransId="{174B78FE-7AEF-4136-B910-08AE13A4B72A}" sibTransId="{4E13A3BA-0AF6-486F-AF5C-3A9420F03D81}"/>
    <dgm:cxn modelId="{44607A8A-DECE-4F0E-A890-85A78541081C}" srcId="{52D420B8-11CE-483E-81DF-8D86B08CB91F}" destId="{D8E5FC33-DA0D-482B-86C3-72D8B5E46486}" srcOrd="2" destOrd="0" parTransId="{57ED97F6-B6B4-4C01-BA6B-496513F5F0DA}" sibTransId="{A9901D8A-C54E-4EE6-8E2A-4107E18FC15F}"/>
    <dgm:cxn modelId="{2A2D5C20-D4CD-4D50-8613-B682803263E3}" type="presOf" srcId="{ED163E15-95CB-49CD-8F28-A6B46EB4E238}" destId="{41DC9F88-177F-44F6-9C85-737A613F7B4F}" srcOrd="0" destOrd="0" presId="urn:microsoft.com/office/officeart/2011/layout/HexagonRadial"/>
    <dgm:cxn modelId="{C6F4F716-E84A-4B05-B62E-A77E4C55304A}" type="presOf" srcId="{D8E5FC33-DA0D-482B-86C3-72D8B5E46486}" destId="{733D5ABE-5D3E-4500-AC1F-130975E93A63}" srcOrd="0" destOrd="0" presId="urn:microsoft.com/office/officeart/2011/layout/HexagonRadial"/>
    <dgm:cxn modelId="{3A3AFDB2-BB3E-416F-A045-06A69CA43A5B}" srcId="{52D420B8-11CE-483E-81DF-8D86B08CB91F}" destId="{1BCA321A-B32F-4985-BCE7-F0BDB00C1234}" srcOrd="5" destOrd="0" parTransId="{C589AFEC-2AA0-427B-8D8F-452C26D5A88F}" sibTransId="{81FFA46D-CAE4-416E-A28B-29EA9F299FE1}"/>
    <dgm:cxn modelId="{6C893904-A018-415F-A5CE-EF9A59100596}" type="presParOf" srcId="{2E60A4A6-04C0-4E5F-9951-3963F2FD37D3}" destId="{EB86B5BD-2F03-4D3F-92EE-20E140492945}" srcOrd="0" destOrd="0" presId="urn:microsoft.com/office/officeart/2011/layout/HexagonRadial"/>
    <dgm:cxn modelId="{0335CF8B-0417-4DE9-A70F-CF807AD6C303}" type="presParOf" srcId="{2E60A4A6-04C0-4E5F-9951-3963F2FD37D3}" destId="{E4A61557-AABB-4147-9BD4-59AFE4FB5116}" srcOrd="1" destOrd="0" presId="urn:microsoft.com/office/officeart/2011/layout/HexagonRadial"/>
    <dgm:cxn modelId="{4C6389DE-829A-4F46-B389-E2A194AA79D0}" type="presParOf" srcId="{E4A61557-AABB-4147-9BD4-59AFE4FB5116}" destId="{44F0BFCE-A27B-48E6-976A-962962FF3436}" srcOrd="0" destOrd="0" presId="urn:microsoft.com/office/officeart/2011/layout/HexagonRadial"/>
    <dgm:cxn modelId="{EC671180-E0FC-4C5B-891A-B0D9D0A5CA0C}" type="presParOf" srcId="{2E60A4A6-04C0-4E5F-9951-3963F2FD37D3}" destId="{41DC9F88-177F-44F6-9C85-737A613F7B4F}" srcOrd="2" destOrd="0" presId="urn:microsoft.com/office/officeart/2011/layout/HexagonRadial"/>
    <dgm:cxn modelId="{9BCC565F-E16D-4C15-BA44-7AC4C20E6D4E}" type="presParOf" srcId="{2E60A4A6-04C0-4E5F-9951-3963F2FD37D3}" destId="{673FF301-4D9E-4D9F-9B13-7EAF3C59152E}" srcOrd="3" destOrd="0" presId="urn:microsoft.com/office/officeart/2011/layout/HexagonRadial"/>
    <dgm:cxn modelId="{1F4DABC9-E3A3-47D1-9092-CEE83E11B540}" type="presParOf" srcId="{673FF301-4D9E-4D9F-9B13-7EAF3C59152E}" destId="{88AB1970-4516-4575-9841-5B3FEFD3894E}" srcOrd="0" destOrd="0" presId="urn:microsoft.com/office/officeart/2011/layout/HexagonRadial"/>
    <dgm:cxn modelId="{C1C9992B-87F8-4E67-A216-AA815963E859}" type="presParOf" srcId="{2E60A4A6-04C0-4E5F-9951-3963F2FD37D3}" destId="{4CF41F87-236A-40EF-9F8B-8B86943F76F5}" srcOrd="4" destOrd="0" presId="urn:microsoft.com/office/officeart/2011/layout/HexagonRadial"/>
    <dgm:cxn modelId="{1072E9AF-A06F-4CE3-825E-781F5EBA413C}" type="presParOf" srcId="{2E60A4A6-04C0-4E5F-9951-3963F2FD37D3}" destId="{62F9FFFF-1C7E-4DCF-96D5-DB678492A602}" srcOrd="5" destOrd="0" presId="urn:microsoft.com/office/officeart/2011/layout/HexagonRadial"/>
    <dgm:cxn modelId="{0CB0C22E-57DE-4964-BC52-E7B07C6B9728}" type="presParOf" srcId="{62F9FFFF-1C7E-4DCF-96D5-DB678492A602}" destId="{59A46E36-F661-4B88-AC96-8DF3FE8642CB}" srcOrd="0" destOrd="0" presId="urn:microsoft.com/office/officeart/2011/layout/HexagonRadial"/>
    <dgm:cxn modelId="{CAB7F6AB-EA12-4E31-BAE7-3E04C21AA870}" type="presParOf" srcId="{2E60A4A6-04C0-4E5F-9951-3963F2FD37D3}" destId="{733D5ABE-5D3E-4500-AC1F-130975E93A63}" srcOrd="6" destOrd="0" presId="urn:microsoft.com/office/officeart/2011/layout/HexagonRadial"/>
    <dgm:cxn modelId="{95F53CB4-73F8-4380-9DC8-1AF26B9280E6}" type="presParOf" srcId="{2E60A4A6-04C0-4E5F-9951-3963F2FD37D3}" destId="{831E3CE5-784F-4822-84F1-305B28C672D5}" srcOrd="7" destOrd="0" presId="urn:microsoft.com/office/officeart/2011/layout/HexagonRadial"/>
    <dgm:cxn modelId="{AC76E655-7E9F-4540-B52E-968BEA222FAD}" type="presParOf" srcId="{831E3CE5-784F-4822-84F1-305B28C672D5}" destId="{6B65B0A8-B3EB-4961-8693-81CEDA69EE9C}" srcOrd="0" destOrd="0" presId="urn:microsoft.com/office/officeart/2011/layout/HexagonRadial"/>
    <dgm:cxn modelId="{F7D96D35-1C36-4EC4-A4AA-542B8B28BD21}" type="presParOf" srcId="{2E60A4A6-04C0-4E5F-9951-3963F2FD37D3}" destId="{6B3DB29E-C0E6-4B46-8954-7AB842E754C8}" srcOrd="8" destOrd="0" presId="urn:microsoft.com/office/officeart/2011/layout/HexagonRadial"/>
    <dgm:cxn modelId="{BACD50C9-B243-4E3B-AA63-54E6FE04B7B8}" type="presParOf" srcId="{2E60A4A6-04C0-4E5F-9951-3963F2FD37D3}" destId="{7231D648-ECBD-46B8-866B-BB34954D1E7E}" srcOrd="9" destOrd="0" presId="urn:microsoft.com/office/officeart/2011/layout/HexagonRadial"/>
    <dgm:cxn modelId="{A55CBE9F-D392-47FB-93EF-5F041658FC79}" type="presParOf" srcId="{7231D648-ECBD-46B8-866B-BB34954D1E7E}" destId="{EEE3A1DA-5A05-46A9-89D5-467887D44F2D}" srcOrd="0" destOrd="0" presId="urn:microsoft.com/office/officeart/2011/layout/HexagonRadial"/>
    <dgm:cxn modelId="{9E3FACC4-0054-4FA8-B448-B4B5FFB4F25B}" type="presParOf" srcId="{2E60A4A6-04C0-4E5F-9951-3963F2FD37D3}" destId="{0B3EE1AC-3770-4EFC-8E0A-0BA50FA403C5}" srcOrd="10" destOrd="0" presId="urn:microsoft.com/office/officeart/2011/layout/HexagonRadial"/>
    <dgm:cxn modelId="{0A1A69F8-7EBF-4DAE-BA3C-6CF4B8DAA689}" type="presParOf" srcId="{2E60A4A6-04C0-4E5F-9951-3963F2FD37D3}" destId="{8E67A45B-6B98-4086-9B4D-3B6AB515A926}" srcOrd="11" destOrd="0" presId="urn:microsoft.com/office/officeart/2011/layout/HexagonRadial"/>
    <dgm:cxn modelId="{DA31076A-5364-4408-BC85-8850396631C1}" type="presParOf" srcId="{8E67A45B-6B98-4086-9B4D-3B6AB515A926}" destId="{AC385BA6-C23F-488B-8DCD-14F8E8BED0BC}" srcOrd="0" destOrd="0" presId="urn:microsoft.com/office/officeart/2011/layout/HexagonRadial"/>
    <dgm:cxn modelId="{3D4B66A2-9CED-4552-9A37-BC0D801F0DB7}" type="presParOf" srcId="{2E60A4A6-04C0-4E5F-9951-3963F2FD37D3}" destId="{ADE0C887-2326-4BEB-B70C-D394723E0F2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AC9FCC-5CC3-494E-810C-69FC0AD4613B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002C95E-B36F-40C0-AB6E-22A37E8884F1}">
      <dgm:prSet phldrT="[Text]"/>
      <dgm:spPr/>
      <dgm:t>
        <a:bodyPr/>
        <a:lstStyle/>
        <a:p>
          <a:r>
            <a:rPr lang="en-US" b="0" dirty="0" smtClean="0"/>
            <a:t>Healthy</a:t>
          </a:r>
          <a:r>
            <a:rPr lang="en-US" dirty="0" smtClean="0"/>
            <a:t>	</a:t>
          </a:r>
          <a:endParaRPr lang="en-US" dirty="0"/>
        </a:p>
      </dgm:t>
    </dgm:pt>
    <dgm:pt modelId="{D9EA39D3-E94D-4C5E-85AA-C0939A952BD8}" type="parTrans" cxnId="{29C30786-7D2E-4506-A312-380C8F296344}">
      <dgm:prSet/>
      <dgm:spPr/>
      <dgm:t>
        <a:bodyPr/>
        <a:lstStyle/>
        <a:p>
          <a:endParaRPr lang="en-US"/>
        </a:p>
      </dgm:t>
    </dgm:pt>
    <dgm:pt modelId="{F676A7A9-7862-4DD7-90B1-19967173879E}" type="sibTrans" cxnId="{29C30786-7D2E-4506-A312-380C8F296344}">
      <dgm:prSet/>
      <dgm:spPr/>
      <dgm:t>
        <a:bodyPr/>
        <a:lstStyle/>
        <a:p>
          <a:endParaRPr lang="en-US"/>
        </a:p>
      </dgm:t>
    </dgm:pt>
    <dgm:pt modelId="{808700E9-3364-4563-9F50-0332E926E5F7}">
      <dgm:prSet phldrT="[Text]"/>
      <dgm:spPr/>
      <dgm:t>
        <a:bodyPr/>
        <a:lstStyle/>
        <a:p>
          <a:r>
            <a:rPr lang="en-US" dirty="0" smtClean="0"/>
            <a:t>Exercise</a:t>
          </a:r>
          <a:endParaRPr lang="en-US" dirty="0"/>
        </a:p>
      </dgm:t>
    </dgm:pt>
    <dgm:pt modelId="{21EBA26E-0916-4B4D-BFD6-20DC8820A33A}" type="parTrans" cxnId="{8B00AA57-D905-4B01-BF91-C4F47259ECA7}">
      <dgm:prSet/>
      <dgm:spPr/>
      <dgm:t>
        <a:bodyPr/>
        <a:lstStyle/>
        <a:p>
          <a:endParaRPr lang="en-US"/>
        </a:p>
      </dgm:t>
    </dgm:pt>
    <dgm:pt modelId="{1D4C6C73-308B-429D-AB8C-B9CA37EAC84E}" type="sibTrans" cxnId="{8B00AA57-D905-4B01-BF91-C4F47259ECA7}">
      <dgm:prSet/>
      <dgm:spPr/>
      <dgm:t>
        <a:bodyPr/>
        <a:lstStyle/>
        <a:p>
          <a:endParaRPr lang="en-US"/>
        </a:p>
      </dgm:t>
    </dgm:pt>
    <dgm:pt modelId="{386283E0-1213-4279-8912-FFD2D2370F81}">
      <dgm:prSet phldrT="[Text]"/>
      <dgm:spPr/>
      <dgm:t>
        <a:bodyPr/>
        <a:lstStyle/>
        <a:p>
          <a:r>
            <a:rPr lang="en-US" dirty="0" smtClean="0"/>
            <a:t>Video games</a:t>
          </a:r>
          <a:endParaRPr lang="en-US" dirty="0"/>
        </a:p>
      </dgm:t>
    </dgm:pt>
    <dgm:pt modelId="{1AE23E4F-0086-4938-B359-43694CDFCC35}" type="parTrans" cxnId="{4349B40D-654A-4AA9-A9E9-ED993D5D46D1}">
      <dgm:prSet/>
      <dgm:spPr/>
      <dgm:t>
        <a:bodyPr/>
        <a:lstStyle/>
        <a:p>
          <a:endParaRPr lang="en-US"/>
        </a:p>
      </dgm:t>
    </dgm:pt>
    <dgm:pt modelId="{3BFE8945-3EA8-46CB-BEE4-3216A9C5CD00}" type="sibTrans" cxnId="{4349B40D-654A-4AA9-A9E9-ED993D5D46D1}">
      <dgm:prSet/>
      <dgm:spPr/>
      <dgm:t>
        <a:bodyPr/>
        <a:lstStyle/>
        <a:p>
          <a:endParaRPr lang="en-US"/>
        </a:p>
      </dgm:t>
    </dgm:pt>
    <dgm:pt modelId="{72AD3A61-2BEA-45D4-A325-61491188EB65}">
      <dgm:prSet phldrT="[Text]"/>
      <dgm:spPr/>
      <dgm:t>
        <a:bodyPr/>
        <a:lstStyle/>
        <a:p>
          <a:r>
            <a:rPr lang="en-US" dirty="0" smtClean="0"/>
            <a:t>Unhealthy</a:t>
          </a:r>
          <a:endParaRPr lang="en-US" dirty="0"/>
        </a:p>
      </dgm:t>
    </dgm:pt>
    <dgm:pt modelId="{C1DE0648-8FD1-432D-B4F8-AB4FF691403B}" type="parTrans" cxnId="{3E7DA1BC-7F5C-40BE-935A-9C5FC100D114}">
      <dgm:prSet/>
      <dgm:spPr/>
      <dgm:t>
        <a:bodyPr/>
        <a:lstStyle/>
        <a:p>
          <a:endParaRPr lang="en-US"/>
        </a:p>
      </dgm:t>
    </dgm:pt>
    <dgm:pt modelId="{71BC59D4-79B9-4892-A834-A4D31B50A6B1}" type="sibTrans" cxnId="{3E7DA1BC-7F5C-40BE-935A-9C5FC100D114}">
      <dgm:prSet/>
      <dgm:spPr/>
      <dgm:t>
        <a:bodyPr/>
        <a:lstStyle/>
        <a:p>
          <a:endParaRPr lang="en-US"/>
        </a:p>
      </dgm:t>
    </dgm:pt>
    <dgm:pt modelId="{DD462894-4783-46EE-9747-F8B14C75A39F}">
      <dgm:prSet phldrT="[Text]"/>
      <dgm:spPr/>
      <dgm:t>
        <a:bodyPr/>
        <a:lstStyle/>
        <a:p>
          <a:r>
            <a:rPr lang="en-US" dirty="0" smtClean="0"/>
            <a:t>Drugs and alcohol</a:t>
          </a:r>
          <a:endParaRPr lang="en-US" dirty="0"/>
        </a:p>
      </dgm:t>
    </dgm:pt>
    <dgm:pt modelId="{ED5E6953-D27E-4816-8512-81CE95719C51}" type="parTrans" cxnId="{CD4AB578-6144-4DB7-9AC8-8BC1D2012132}">
      <dgm:prSet/>
      <dgm:spPr/>
      <dgm:t>
        <a:bodyPr/>
        <a:lstStyle/>
        <a:p>
          <a:endParaRPr lang="en-US"/>
        </a:p>
      </dgm:t>
    </dgm:pt>
    <dgm:pt modelId="{6B056114-6306-48DC-9373-123622BE77C3}" type="sibTrans" cxnId="{CD4AB578-6144-4DB7-9AC8-8BC1D2012132}">
      <dgm:prSet/>
      <dgm:spPr/>
      <dgm:t>
        <a:bodyPr/>
        <a:lstStyle/>
        <a:p>
          <a:endParaRPr lang="en-US"/>
        </a:p>
      </dgm:t>
    </dgm:pt>
    <dgm:pt modelId="{2CD9FA0F-BDE6-4EED-B39B-E6C8262D83EE}">
      <dgm:prSet phldrT="[Text]"/>
      <dgm:spPr/>
      <dgm:t>
        <a:bodyPr/>
        <a:lstStyle/>
        <a:p>
          <a:r>
            <a:rPr lang="en-US" dirty="0" smtClean="0"/>
            <a:t>Spend time with friends</a:t>
          </a:r>
          <a:endParaRPr lang="en-US" dirty="0"/>
        </a:p>
      </dgm:t>
    </dgm:pt>
    <dgm:pt modelId="{E3CF5D78-735B-49B5-8B81-373DD22C34E6}" type="parTrans" cxnId="{55355F11-75B3-45B7-ADEB-36C3C0540F47}">
      <dgm:prSet/>
      <dgm:spPr/>
      <dgm:t>
        <a:bodyPr/>
        <a:lstStyle/>
        <a:p>
          <a:endParaRPr lang="en-US"/>
        </a:p>
      </dgm:t>
    </dgm:pt>
    <dgm:pt modelId="{9B07A42A-F15B-4138-BBB1-AC19CAB1002F}" type="sibTrans" cxnId="{55355F11-75B3-45B7-ADEB-36C3C0540F47}">
      <dgm:prSet/>
      <dgm:spPr/>
      <dgm:t>
        <a:bodyPr/>
        <a:lstStyle/>
        <a:p>
          <a:endParaRPr lang="en-US"/>
        </a:p>
      </dgm:t>
    </dgm:pt>
    <dgm:pt modelId="{404E3395-F144-4A39-8B5B-42DC6A2F84B9}">
      <dgm:prSet phldrT="[Text]"/>
      <dgm:spPr/>
      <dgm:t>
        <a:bodyPr/>
        <a:lstStyle/>
        <a:p>
          <a:r>
            <a:rPr lang="en-US" dirty="0" smtClean="0"/>
            <a:t>Write</a:t>
          </a:r>
          <a:endParaRPr lang="en-US" dirty="0"/>
        </a:p>
      </dgm:t>
    </dgm:pt>
    <dgm:pt modelId="{9327E75D-4266-4CE0-BD2B-71CD81B04125}" type="parTrans" cxnId="{297AE483-26C0-4A56-954B-036AAC732A66}">
      <dgm:prSet/>
      <dgm:spPr/>
      <dgm:t>
        <a:bodyPr/>
        <a:lstStyle/>
        <a:p>
          <a:endParaRPr lang="en-US"/>
        </a:p>
      </dgm:t>
    </dgm:pt>
    <dgm:pt modelId="{0AAF1F1C-9B0D-4963-91BD-4F4094A70A55}" type="sibTrans" cxnId="{297AE483-26C0-4A56-954B-036AAC732A66}">
      <dgm:prSet/>
      <dgm:spPr/>
      <dgm:t>
        <a:bodyPr/>
        <a:lstStyle/>
        <a:p>
          <a:endParaRPr lang="en-US"/>
        </a:p>
      </dgm:t>
    </dgm:pt>
    <dgm:pt modelId="{7EA36F9E-2801-4210-BE9E-4F80CC8BFFEB}">
      <dgm:prSet phldrT="[Text]"/>
      <dgm:spPr/>
      <dgm:t>
        <a:bodyPr/>
        <a:lstStyle/>
        <a:p>
          <a:r>
            <a:rPr lang="en-US" dirty="0" smtClean="0"/>
            <a:t>Draw, paint, sketch</a:t>
          </a:r>
          <a:endParaRPr lang="en-US" dirty="0"/>
        </a:p>
      </dgm:t>
    </dgm:pt>
    <dgm:pt modelId="{28D2B511-7F7A-4AF2-A7BE-76028871F0A4}" type="parTrans" cxnId="{2AD2FFC2-F085-4C45-8E93-8F4BE84E8576}">
      <dgm:prSet/>
      <dgm:spPr/>
      <dgm:t>
        <a:bodyPr/>
        <a:lstStyle/>
        <a:p>
          <a:endParaRPr lang="en-US"/>
        </a:p>
      </dgm:t>
    </dgm:pt>
    <dgm:pt modelId="{55234C7A-FB43-408C-960A-D202548B80B3}" type="sibTrans" cxnId="{2AD2FFC2-F085-4C45-8E93-8F4BE84E8576}">
      <dgm:prSet/>
      <dgm:spPr/>
      <dgm:t>
        <a:bodyPr/>
        <a:lstStyle/>
        <a:p>
          <a:endParaRPr lang="en-US"/>
        </a:p>
      </dgm:t>
    </dgm:pt>
    <dgm:pt modelId="{78B8FD81-0E13-44C2-88C4-8E565A5826E5}">
      <dgm:prSet phldrT="[Text]"/>
      <dgm:spPr/>
      <dgm:t>
        <a:bodyPr/>
        <a:lstStyle/>
        <a:p>
          <a:r>
            <a:rPr lang="en-US" dirty="0" smtClean="0"/>
            <a:t>Read</a:t>
          </a:r>
          <a:endParaRPr lang="en-US" dirty="0"/>
        </a:p>
      </dgm:t>
    </dgm:pt>
    <dgm:pt modelId="{B747C2AD-5D4A-4C51-A567-92CDAC54D4AF}" type="parTrans" cxnId="{3B745884-2410-4E1C-AC7E-45FDBA04386A}">
      <dgm:prSet/>
      <dgm:spPr/>
      <dgm:t>
        <a:bodyPr/>
        <a:lstStyle/>
        <a:p>
          <a:endParaRPr lang="en-US"/>
        </a:p>
      </dgm:t>
    </dgm:pt>
    <dgm:pt modelId="{3E053587-362C-4054-9A79-28C45C899F39}" type="sibTrans" cxnId="{3B745884-2410-4E1C-AC7E-45FDBA04386A}">
      <dgm:prSet/>
      <dgm:spPr/>
      <dgm:t>
        <a:bodyPr/>
        <a:lstStyle/>
        <a:p>
          <a:endParaRPr lang="en-US"/>
        </a:p>
      </dgm:t>
    </dgm:pt>
    <dgm:pt modelId="{817BC0EC-1A13-4788-9BC3-9D43AE03EFC3}">
      <dgm:prSet phldrT="[Text]"/>
      <dgm:spPr/>
      <dgm:t>
        <a:bodyPr/>
        <a:lstStyle/>
        <a:p>
          <a:r>
            <a:rPr lang="en-US" dirty="0" smtClean="0"/>
            <a:t>Relax</a:t>
          </a:r>
          <a:endParaRPr lang="en-US" dirty="0"/>
        </a:p>
      </dgm:t>
    </dgm:pt>
    <dgm:pt modelId="{CFD28BBE-DBE1-46CD-972B-E4ADEA0FF3DC}" type="parTrans" cxnId="{3BEA35B5-8A89-4E6E-B890-61EDC7985A8E}">
      <dgm:prSet/>
      <dgm:spPr/>
      <dgm:t>
        <a:bodyPr/>
        <a:lstStyle/>
        <a:p>
          <a:endParaRPr lang="en-US"/>
        </a:p>
      </dgm:t>
    </dgm:pt>
    <dgm:pt modelId="{D51DCB33-A88D-4A06-91A2-5D5F94CCE589}" type="sibTrans" cxnId="{3BEA35B5-8A89-4E6E-B890-61EDC7985A8E}">
      <dgm:prSet/>
      <dgm:spPr/>
      <dgm:t>
        <a:bodyPr/>
        <a:lstStyle/>
        <a:p>
          <a:endParaRPr lang="en-US"/>
        </a:p>
      </dgm:t>
    </dgm:pt>
    <dgm:pt modelId="{407FB2B7-4623-4AAC-89F7-14A05B0328AC}">
      <dgm:prSet phldrT="[Text]"/>
      <dgm:spPr/>
      <dgm:t>
        <a:bodyPr/>
        <a:lstStyle/>
        <a:p>
          <a:r>
            <a:rPr lang="en-US" dirty="0" smtClean="0"/>
            <a:t>Taking feelings out on others</a:t>
          </a:r>
          <a:endParaRPr lang="en-US" dirty="0"/>
        </a:p>
      </dgm:t>
    </dgm:pt>
    <dgm:pt modelId="{1D716FE8-57A2-462C-B280-F00C707CC8C4}" type="parTrans" cxnId="{99DCA661-3940-4231-85DE-57D7EC044795}">
      <dgm:prSet/>
      <dgm:spPr/>
      <dgm:t>
        <a:bodyPr/>
        <a:lstStyle/>
        <a:p>
          <a:endParaRPr lang="en-US"/>
        </a:p>
      </dgm:t>
    </dgm:pt>
    <dgm:pt modelId="{9BB3F867-8576-447C-B2C5-500EDF848AA2}" type="sibTrans" cxnId="{99DCA661-3940-4231-85DE-57D7EC044795}">
      <dgm:prSet/>
      <dgm:spPr/>
      <dgm:t>
        <a:bodyPr/>
        <a:lstStyle/>
        <a:p>
          <a:endParaRPr lang="en-US"/>
        </a:p>
      </dgm:t>
    </dgm:pt>
    <dgm:pt modelId="{8112AC9D-06E9-484D-A9EF-9FA84F924A06}">
      <dgm:prSet phldrT="[Text]"/>
      <dgm:spPr/>
      <dgm:t>
        <a:bodyPr/>
        <a:lstStyle/>
        <a:p>
          <a:r>
            <a:rPr lang="en-US" dirty="0" smtClean="0"/>
            <a:t>Isolating</a:t>
          </a:r>
          <a:endParaRPr lang="en-US" dirty="0"/>
        </a:p>
      </dgm:t>
    </dgm:pt>
    <dgm:pt modelId="{268FC67C-B3AF-4195-9F40-4691A3D74777}" type="parTrans" cxnId="{3BC31B0C-8560-42C8-A601-D2D8D391629B}">
      <dgm:prSet/>
      <dgm:spPr/>
      <dgm:t>
        <a:bodyPr/>
        <a:lstStyle/>
        <a:p>
          <a:endParaRPr lang="en-US"/>
        </a:p>
      </dgm:t>
    </dgm:pt>
    <dgm:pt modelId="{723C8D9B-939B-4AF1-930A-9636E9570DDD}" type="sibTrans" cxnId="{3BC31B0C-8560-42C8-A601-D2D8D391629B}">
      <dgm:prSet/>
      <dgm:spPr/>
      <dgm:t>
        <a:bodyPr/>
        <a:lstStyle/>
        <a:p>
          <a:endParaRPr lang="en-US"/>
        </a:p>
      </dgm:t>
    </dgm:pt>
    <dgm:pt modelId="{38CE44D5-1F63-4188-99A3-7BAF208ED004}">
      <dgm:prSet phldrT="[Text]"/>
      <dgm:spPr/>
      <dgm:t>
        <a:bodyPr/>
        <a:lstStyle/>
        <a:p>
          <a:r>
            <a:rPr lang="en-US" dirty="0" smtClean="0"/>
            <a:t>Self-injury</a:t>
          </a:r>
          <a:endParaRPr lang="en-US" dirty="0"/>
        </a:p>
      </dgm:t>
    </dgm:pt>
    <dgm:pt modelId="{339B5554-E776-4454-B5ED-8270F8041E5D}" type="parTrans" cxnId="{070ED3B7-26B9-4306-AB13-C583390BF6D4}">
      <dgm:prSet/>
      <dgm:spPr/>
      <dgm:t>
        <a:bodyPr/>
        <a:lstStyle/>
        <a:p>
          <a:endParaRPr lang="en-US"/>
        </a:p>
      </dgm:t>
    </dgm:pt>
    <dgm:pt modelId="{440D69D1-0798-452F-8F19-86E03C54CBB6}" type="sibTrans" cxnId="{070ED3B7-26B9-4306-AB13-C583390BF6D4}">
      <dgm:prSet/>
      <dgm:spPr/>
      <dgm:t>
        <a:bodyPr/>
        <a:lstStyle/>
        <a:p>
          <a:endParaRPr lang="en-US"/>
        </a:p>
      </dgm:t>
    </dgm:pt>
    <dgm:pt modelId="{4B562A1A-C682-48A6-82C3-323E801DB799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D3C62C81-8D14-40A8-B638-63E0D4C15182}" type="parTrans" cxnId="{6E2903B8-5572-4737-B6E0-E4679E82854F}">
      <dgm:prSet/>
      <dgm:spPr/>
    </dgm:pt>
    <dgm:pt modelId="{8CF1F82D-E12E-4F47-91F8-014C20601A4E}" type="sibTrans" cxnId="{6E2903B8-5572-4737-B6E0-E4679E82854F}">
      <dgm:prSet/>
      <dgm:spPr/>
    </dgm:pt>
    <dgm:pt modelId="{9A61FA76-A662-4087-BD62-8C74B87C9742}" type="pres">
      <dgm:prSet presAssocID="{BFAC9FCC-5CC3-494E-810C-69FC0AD46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94D5F-C522-4A0C-99C0-9F4FA7E4E0B2}" type="pres">
      <dgm:prSet presAssocID="{5002C95E-B36F-40C0-AB6E-22A37E8884F1}" presName="composite" presStyleCnt="0"/>
      <dgm:spPr/>
    </dgm:pt>
    <dgm:pt modelId="{BC0FFBED-73BF-4680-9CE2-7634D20DCC02}" type="pres">
      <dgm:prSet presAssocID="{5002C95E-B36F-40C0-AB6E-22A37E8884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42672-B1FE-45AA-B7AF-9178D78BB2F3}" type="pres">
      <dgm:prSet presAssocID="{5002C95E-B36F-40C0-AB6E-22A37E8884F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DAD4-E8A4-46E0-ADE0-88127DF802FF}" type="pres">
      <dgm:prSet presAssocID="{F676A7A9-7862-4DD7-90B1-19967173879E}" presName="space" presStyleCnt="0"/>
      <dgm:spPr/>
    </dgm:pt>
    <dgm:pt modelId="{7A0B8169-EEB1-4EFC-B20A-1E85843D174E}" type="pres">
      <dgm:prSet presAssocID="{72AD3A61-2BEA-45D4-A325-61491188EB65}" presName="composite" presStyleCnt="0"/>
      <dgm:spPr/>
    </dgm:pt>
    <dgm:pt modelId="{79F37B84-19DD-4490-986B-09E05287B8AF}" type="pres">
      <dgm:prSet presAssocID="{72AD3A61-2BEA-45D4-A325-61491188EB6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0F873-D823-42B9-82DD-ABE44CD7388F}" type="pres">
      <dgm:prSet presAssocID="{72AD3A61-2BEA-45D4-A325-61491188EB6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27AD9-D0F6-497F-953C-21C58EC24C5E}" type="presOf" srcId="{5002C95E-B36F-40C0-AB6E-22A37E8884F1}" destId="{BC0FFBED-73BF-4680-9CE2-7634D20DCC02}" srcOrd="0" destOrd="0" presId="urn:microsoft.com/office/officeart/2005/8/layout/hList1"/>
    <dgm:cxn modelId="{1BC94135-6468-4670-ACAF-4A580C38C721}" type="presOf" srcId="{817BC0EC-1A13-4788-9BC3-9D43AE03EFC3}" destId="{C2142672-B1FE-45AA-B7AF-9178D78BB2F3}" srcOrd="0" destOrd="6" presId="urn:microsoft.com/office/officeart/2005/8/layout/hList1"/>
    <dgm:cxn modelId="{4349B40D-654A-4AA9-A9E9-ED993D5D46D1}" srcId="{5002C95E-B36F-40C0-AB6E-22A37E8884F1}" destId="{386283E0-1213-4279-8912-FFD2D2370F81}" srcOrd="7" destOrd="0" parTransId="{1AE23E4F-0086-4938-B359-43694CDFCC35}" sibTransId="{3BFE8945-3EA8-46CB-BEE4-3216A9C5CD00}"/>
    <dgm:cxn modelId="{55355F11-75B3-45B7-ADEB-36C3C0540F47}" srcId="{5002C95E-B36F-40C0-AB6E-22A37E8884F1}" destId="{2CD9FA0F-BDE6-4EED-B39B-E6C8262D83EE}" srcOrd="2" destOrd="0" parTransId="{E3CF5D78-735B-49B5-8B81-373DD22C34E6}" sibTransId="{9B07A42A-F15B-4138-BBB1-AC19CAB1002F}"/>
    <dgm:cxn modelId="{29C30786-7D2E-4506-A312-380C8F296344}" srcId="{BFAC9FCC-5CC3-494E-810C-69FC0AD4613B}" destId="{5002C95E-B36F-40C0-AB6E-22A37E8884F1}" srcOrd="0" destOrd="0" parTransId="{D9EA39D3-E94D-4C5E-85AA-C0939A952BD8}" sibTransId="{F676A7A9-7862-4DD7-90B1-19967173879E}"/>
    <dgm:cxn modelId="{EFACA999-E104-4FCE-A654-D4D4EED79F0A}" type="presOf" srcId="{2CD9FA0F-BDE6-4EED-B39B-E6C8262D83EE}" destId="{C2142672-B1FE-45AA-B7AF-9178D78BB2F3}" srcOrd="0" destOrd="2" presId="urn:microsoft.com/office/officeart/2005/8/layout/hList1"/>
    <dgm:cxn modelId="{3BC31B0C-8560-42C8-A601-D2D8D391629B}" srcId="{72AD3A61-2BEA-45D4-A325-61491188EB65}" destId="{8112AC9D-06E9-484D-A9EF-9FA84F924A06}" srcOrd="2" destOrd="0" parTransId="{268FC67C-B3AF-4195-9F40-4691A3D74777}" sibTransId="{723C8D9B-939B-4AF1-930A-9636E9570DDD}"/>
    <dgm:cxn modelId="{BB2335D7-F319-4CE3-B9C0-F64B6C5E8AD3}" type="presOf" srcId="{404E3395-F144-4A39-8B5B-42DC6A2F84B9}" destId="{C2142672-B1FE-45AA-B7AF-9178D78BB2F3}" srcOrd="0" destOrd="3" presId="urn:microsoft.com/office/officeart/2005/8/layout/hList1"/>
    <dgm:cxn modelId="{3E7DA1BC-7F5C-40BE-935A-9C5FC100D114}" srcId="{BFAC9FCC-5CC3-494E-810C-69FC0AD4613B}" destId="{72AD3A61-2BEA-45D4-A325-61491188EB65}" srcOrd="1" destOrd="0" parTransId="{C1DE0648-8FD1-432D-B4F8-AB4FF691403B}" sibTransId="{71BC59D4-79B9-4892-A834-A4D31B50A6B1}"/>
    <dgm:cxn modelId="{EDBA2F05-B3A0-4BA2-8982-7784CA11C0DE}" type="presOf" srcId="{72AD3A61-2BEA-45D4-A325-61491188EB65}" destId="{79F37B84-19DD-4490-986B-09E05287B8AF}" srcOrd="0" destOrd="0" presId="urn:microsoft.com/office/officeart/2005/8/layout/hList1"/>
    <dgm:cxn modelId="{8B00AA57-D905-4B01-BF91-C4F47259ECA7}" srcId="{5002C95E-B36F-40C0-AB6E-22A37E8884F1}" destId="{808700E9-3364-4563-9F50-0332E926E5F7}" srcOrd="0" destOrd="0" parTransId="{21EBA26E-0916-4B4D-BFD6-20DC8820A33A}" sibTransId="{1D4C6C73-308B-429D-AB8C-B9CA37EAC84E}"/>
    <dgm:cxn modelId="{99DCA661-3940-4231-85DE-57D7EC044795}" srcId="{72AD3A61-2BEA-45D4-A325-61491188EB65}" destId="{407FB2B7-4623-4AAC-89F7-14A05B0328AC}" srcOrd="1" destOrd="0" parTransId="{1D716FE8-57A2-462C-B280-F00C707CC8C4}" sibTransId="{9BB3F867-8576-447C-B2C5-500EDF848AA2}"/>
    <dgm:cxn modelId="{03CD806A-C627-4089-B80B-335B98010D65}" type="presOf" srcId="{4B562A1A-C682-48A6-82C3-323E801DB799}" destId="{C2142672-B1FE-45AA-B7AF-9178D78BB2F3}" srcOrd="0" destOrd="1" presId="urn:microsoft.com/office/officeart/2005/8/layout/hList1"/>
    <dgm:cxn modelId="{3B745884-2410-4E1C-AC7E-45FDBA04386A}" srcId="{5002C95E-B36F-40C0-AB6E-22A37E8884F1}" destId="{78B8FD81-0E13-44C2-88C4-8E565A5826E5}" srcOrd="5" destOrd="0" parTransId="{B747C2AD-5D4A-4C51-A567-92CDAC54D4AF}" sibTransId="{3E053587-362C-4054-9A79-28C45C899F39}"/>
    <dgm:cxn modelId="{D2A516C3-8FB3-491F-9DB6-F24CEC76EDC6}" type="presOf" srcId="{407FB2B7-4623-4AAC-89F7-14A05B0328AC}" destId="{94F0F873-D823-42B9-82DD-ABE44CD7388F}" srcOrd="0" destOrd="1" presId="urn:microsoft.com/office/officeart/2005/8/layout/hList1"/>
    <dgm:cxn modelId="{15B11F03-553D-4DC8-B911-8D58A23EA3D9}" type="presOf" srcId="{808700E9-3364-4563-9F50-0332E926E5F7}" destId="{C2142672-B1FE-45AA-B7AF-9178D78BB2F3}" srcOrd="0" destOrd="0" presId="urn:microsoft.com/office/officeart/2005/8/layout/hList1"/>
    <dgm:cxn modelId="{E0EEDB58-6D11-4ACC-B263-1243E4ADB0D5}" type="presOf" srcId="{7EA36F9E-2801-4210-BE9E-4F80CC8BFFEB}" destId="{C2142672-B1FE-45AA-B7AF-9178D78BB2F3}" srcOrd="0" destOrd="4" presId="urn:microsoft.com/office/officeart/2005/8/layout/hList1"/>
    <dgm:cxn modelId="{0C5AC380-EBEE-4BC4-B375-5994AEDEBE38}" type="presOf" srcId="{38CE44D5-1F63-4188-99A3-7BAF208ED004}" destId="{94F0F873-D823-42B9-82DD-ABE44CD7388F}" srcOrd="0" destOrd="3" presId="urn:microsoft.com/office/officeart/2005/8/layout/hList1"/>
    <dgm:cxn modelId="{297AE483-26C0-4A56-954B-036AAC732A66}" srcId="{5002C95E-B36F-40C0-AB6E-22A37E8884F1}" destId="{404E3395-F144-4A39-8B5B-42DC6A2F84B9}" srcOrd="3" destOrd="0" parTransId="{9327E75D-4266-4CE0-BD2B-71CD81B04125}" sibTransId="{0AAF1F1C-9B0D-4963-91BD-4F4094A70A55}"/>
    <dgm:cxn modelId="{070ED3B7-26B9-4306-AB13-C583390BF6D4}" srcId="{72AD3A61-2BEA-45D4-A325-61491188EB65}" destId="{38CE44D5-1F63-4188-99A3-7BAF208ED004}" srcOrd="3" destOrd="0" parTransId="{339B5554-E776-4454-B5ED-8270F8041E5D}" sibTransId="{440D69D1-0798-452F-8F19-86E03C54CBB6}"/>
    <dgm:cxn modelId="{3BEA35B5-8A89-4E6E-B890-61EDC7985A8E}" srcId="{5002C95E-B36F-40C0-AB6E-22A37E8884F1}" destId="{817BC0EC-1A13-4788-9BC3-9D43AE03EFC3}" srcOrd="6" destOrd="0" parTransId="{CFD28BBE-DBE1-46CD-972B-E4ADEA0FF3DC}" sibTransId="{D51DCB33-A88D-4A06-91A2-5D5F94CCE589}"/>
    <dgm:cxn modelId="{4CE626AD-7A3C-4A08-92FE-0FDEA8563220}" type="presOf" srcId="{386283E0-1213-4279-8912-FFD2D2370F81}" destId="{C2142672-B1FE-45AA-B7AF-9178D78BB2F3}" srcOrd="0" destOrd="7" presId="urn:microsoft.com/office/officeart/2005/8/layout/hList1"/>
    <dgm:cxn modelId="{CD4AB578-6144-4DB7-9AC8-8BC1D2012132}" srcId="{72AD3A61-2BEA-45D4-A325-61491188EB65}" destId="{DD462894-4783-46EE-9747-F8B14C75A39F}" srcOrd="0" destOrd="0" parTransId="{ED5E6953-D27E-4816-8512-81CE95719C51}" sibTransId="{6B056114-6306-48DC-9373-123622BE77C3}"/>
    <dgm:cxn modelId="{A1591F64-A1A6-4A28-9BB4-5C0A139EF087}" type="presOf" srcId="{78B8FD81-0E13-44C2-88C4-8E565A5826E5}" destId="{C2142672-B1FE-45AA-B7AF-9178D78BB2F3}" srcOrd="0" destOrd="5" presId="urn:microsoft.com/office/officeart/2005/8/layout/hList1"/>
    <dgm:cxn modelId="{50B6F2FD-4DD7-4973-9C38-40B1B22AB657}" type="presOf" srcId="{8112AC9D-06E9-484D-A9EF-9FA84F924A06}" destId="{94F0F873-D823-42B9-82DD-ABE44CD7388F}" srcOrd="0" destOrd="2" presId="urn:microsoft.com/office/officeart/2005/8/layout/hList1"/>
    <dgm:cxn modelId="{6E2903B8-5572-4737-B6E0-E4679E82854F}" srcId="{5002C95E-B36F-40C0-AB6E-22A37E8884F1}" destId="{4B562A1A-C682-48A6-82C3-323E801DB799}" srcOrd="1" destOrd="0" parTransId="{D3C62C81-8D14-40A8-B638-63E0D4C15182}" sibTransId="{8CF1F82D-E12E-4F47-91F8-014C20601A4E}"/>
    <dgm:cxn modelId="{2AD2FFC2-F085-4C45-8E93-8F4BE84E8576}" srcId="{5002C95E-B36F-40C0-AB6E-22A37E8884F1}" destId="{7EA36F9E-2801-4210-BE9E-4F80CC8BFFEB}" srcOrd="4" destOrd="0" parTransId="{28D2B511-7F7A-4AF2-A7BE-76028871F0A4}" sibTransId="{55234C7A-FB43-408C-960A-D202548B80B3}"/>
    <dgm:cxn modelId="{A57B6AD1-2EA1-443D-8916-A098E99F65DE}" type="presOf" srcId="{BFAC9FCC-5CC3-494E-810C-69FC0AD4613B}" destId="{9A61FA76-A662-4087-BD62-8C74B87C9742}" srcOrd="0" destOrd="0" presId="urn:microsoft.com/office/officeart/2005/8/layout/hList1"/>
    <dgm:cxn modelId="{6BF08F43-9719-4D48-85F0-211A958CA4D3}" type="presOf" srcId="{DD462894-4783-46EE-9747-F8B14C75A39F}" destId="{94F0F873-D823-42B9-82DD-ABE44CD7388F}" srcOrd="0" destOrd="0" presId="urn:microsoft.com/office/officeart/2005/8/layout/hList1"/>
    <dgm:cxn modelId="{9E889BF3-07D0-4B71-AF04-E1554A776F36}" type="presParOf" srcId="{9A61FA76-A662-4087-BD62-8C74B87C9742}" destId="{2C494D5F-C522-4A0C-99C0-9F4FA7E4E0B2}" srcOrd="0" destOrd="0" presId="urn:microsoft.com/office/officeart/2005/8/layout/hList1"/>
    <dgm:cxn modelId="{BF518672-7E83-4C13-A673-1451C25AEFED}" type="presParOf" srcId="{2C494D5F-C522-4A0C-99C0-9F4FA7E4E0B2}" destId="{BC0FFBED-73BF-4680-9CE2-7634D20DCC02}" srcOrd="0" destOrd="0" presId="urn:microsoft.com/office/officeart/2005/8/layout/hList1"/>
    <dgm:cxn modelId="{EC6C8270-B76C-4B6F-B2D9-1F0DC3285161}" type="presParOf" srcId="{2C494D5F-C522-4A0C-99C0-9F4FA7E4E0B2}" destId="{C2142672-B1FE-45AA-B7AF-9178D78BB2F3}" srcOrd="1" destOrd="0" presId="urn:microsoft.com/office/officeart/2005/8/layout/hList1"/>
    <dgm:cxn modelId="{F9EB1FAB-C6A9-4217-9CF6-E162270EBCBD}" type="presParOf" srcId="{9A61FA76-A662-4087-BD62-8C74B87C9742}" destId="{A765DAD4-E8A4-46E0-ADE0-88127DF802FF}" srcOrd="1" destOrd="0" presId="urn:microsoft.com/office/officeart/2005/8/layout/hList1"/>
    <dgm:cxn modelId="{7D00ED5B-33F2-4629-B5D5-D87C50C0DE6B}" type="presParOf" srcId="{9A61FA76-A662-4087-BD62-8C74B87C9742}" destId="{7A0B8169-EEB1-4EFC-B20A-1E85843D174E}" srcOrd="2" destOrd="0" presId="urn:microsoft.com/office/officeart/2005/8/layout/hList1"/>
    <dgm:cxn modelId="{41A3F624-6779-436D-B556-54CA916514DA}" type="presParOf" srcId="{7A0B8169-EEB1-4EFC-B20A-1E85843D174E}" destId="{79F37B84-19DD-4490-986B-09E05287B8AF}" srcOrd="0" destOrd="0" presId="urn:microsoft.com/office/officeart/2005/8/layout/hList1"/>
    <dgm:cxn modelId="{CCB37C32-422F-4762-B776-F9D850D4ED4F}" type="presParOf" srcId="{7A0B8169-EEB1-4EFC-B20A-1E85843D174E}" destId="{94F0F873-D823-42B9-82DD-ABE44CD738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A8C0-CB13-4D83-A554-90D873A02CBA}">
      <dsp:nvSpPr>
        <dsp:cNvPr id="0" name=""/>
        <dsp:cNvSpPr/>
      </dsp:nvSpPr>
      <dsp:spPr>
        <a:xfrm>
          <a:off x="2851900" y="1053191"/>
          <a:ext cx="2623738" cy="262373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Warning Signs</a:t>
          </a:r>
          <a:endParaRPr lang="en-US" sz="3500" kern="1200" dirty="0"/>
        </a:p>
      </dsp:txBody>
      <dsp:txXfrm>
        <a:off x="3236138" y="1437429"/>
        <a:ext cx="1855262" cy="1855262"/>
      </dsp:txXfrm>
    </dsp:sp>
    <dsp:sp modelId="{809F31D8-3265-4DD0-9767-5EA5EDFA6A5E}">
      <dsp:nvSpPr>
        <dsp:cNvPr id="0" name=""/>
        <dsp:cNvSpPr/>
      </dsp:nvSpPr>
      <dsp:spPr>
        <a:xfrm>
          <a:off x="3507835" y="468"/>
          <a:ext cx="1311869" cy="1311869"/>
        </a:xfrm>
        <a:prstGeom prst="ellipse">
          <a:avLst/>
        </a:prstGeom>
        <a:solidFill>
          <a:schemeClr val="accent6">
            <a:shade val="80000"/>
            <a:alpha val="50000"/>
            <a:hueOff val="-20"/>
            <a:satOff val="-118"/>
            <a:lumOff val="1184"/>
            <a:alphaOff val="75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Verbal</a:t>
          </a:r>
          <a:endParaRPr lang="en-US" sz="1400" kern="1200" dirty="0"/>
        </a:p>
      </dsp:txBody>
      <dsp:txXfrm>
        <a:off x="3699954" y="192587"/>
        <a:ext cx="927631" cy="927631"/>
      </dsp:txXfrm>
    </dsp:sp>
    <dsp:sp modelId="{D28A2844-F026-4F38-BFD7-1349DA2F6CB3}">
      <dsp:nvSpPr>
        <dsp:cNvPr id="0" name=""/>
        <dsp:cNvSpPr/>
      </dsp:nvSpPr>
      <dsp:spPr>
        <a:xfrm>
          <a:off x="5324258" y="1757042"/>
          <a:ext cx="1311869" cy="1311869"/>
        </a:xfrm>
        <a:prstGeom prst="ellipse">
          <a:avLst/>
        </a:prstGeom>
        <a:solidFill>
          <a:schemeClr val="accent6">
            <a:shade val="80000"/>
            <a:alpha val="50000"/>
            <a:hueOff val="-40"/>
            <a:satOff val="-236"/>
            <a:lumOff val="2368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Behavioral </a:t>
          </a:r>
          <a:endParaRPr lang="en-US" sz="1400" kern="1200" dirty="0"/>
        </a:p>
      </dsp:txBody>
      <dsp:txXfrm>
        <a:off x="5516377" y="1949161"/>
        <a:ext cx="927631" cy="927631"/>
      </dsp:txXfrm>
    </dsp:sp>
    <dsp:sp modelId="{24D56A35-CB36-44E6-9430-6D4CC8165F91}">
      <dsp:nvSpPr>
        <dsp:cNvPr id="0" name=""/>
        <dsp:cNvSpPr/>
      </dsp:nvSpPr>
      <dsp:spPr>
        <a:xfrm>
          <a:off x="3507835" y="3417783"/>
          <a:ext cx="1311869" cy="1311869"/>
        </a:xfrm>
        <a:prstGeom prst="ellipse">
          <a:avLst/>
        </a:prstGeom>
        <a:solidFill>
          <a:schemeClr val="accent6">
            <a:shade val="80000"/>
            <a:alpha val="50000"/>
            <a:hueOff val="-60"/>
            <a:satOff val="-354"/>
            <a:lumOff val="3552"/>
            <a:alphaOff val="225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Mood</a:t>
          </a:r>
          <a:endParaRPr lang="en-US" sz="1400" kern="1200" dirty="0"/>
        </a:p>
      </dsp:txBody>
      <dsp:txXfrm>
        <a:off x="3699954" y="3609902"/>
        <a:ext cx="927631" cy="927631"/>
      </dsp:txXfrm>
    </dsp:sp>
    <dsp:sp modelId="{7F6E1609-60EE-4CB7-9F5B-368CDF06B6E9}">
      <dsp:nvSpPr>
        <dsp:cNvPr id="0" name=""/>
        <dsp:cNvSpPr/>
      </dsp:nvSpPr>
      <dsp:spPr>
        <a:xfrm>
          <a:off x="1703389" y="1745070"/>
          <a:ext cx="1311869" cy="1311869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Situational</a:t>
          </a:r>
          <a:endParaRPr lang="en-US" sz="1400" kern="1200" dirty="0"/>
        </a:p>
      </dsp:txBody>
      <dsp:txXfrm>
        <a:off x="1895508" y="1937189"/>
        <a:ext cx="927631" cy="927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016B2-3CD0-411B-B3E1-F3B2D3D31845}">
      <dsp:nvSpPr>
        <dsp:cNvPr id="0" name=""/>
        <dsp:cNvSpPr/>
      </dsp:nvSpPr>
      <dsp:spPr>
        <a:xfrm>
          <a:off x="3544" y="1226282"/>
          <a:ext cx="4370123" cy="1092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Direct</a:t>
          </a:r>
          <a:endParaRPr lang="en-US" sz="6500" kern="1200" dirty="0"/>
        </a:p>
      </dsp:txBody>
      <dsp:txXfrm>
        <a:off x="35543" y="1258281"/>
        <a:ext cx="4306125" cy="1028532"/>
      </dsp:txXfrm>
    </dsp:sp>
    <dsp:sp modelId="{D66AFDBD-9C9E-4F97-8A87-260FB4A6FB01}">
      <dsp:nvSpPr>
        <dsp:cNvPr id="0" name=""/>
        <dsp:cNvSpPr/>
      </dsp:nvSpPr>
      <dsp:spPr>
        <a:xfrm rot="5400000">
          <a:off x="2093009" y="2414410"/>
          <a:ext cx="191192" cy="19119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8A0FC-2EE7-46BF-8C95-EE65155A34EB}">
      <dsp:nvSpPr>
        <dsp:cNvPr id="0" name=""/>
        <dsp:cNvSpPr/>
      </dsp:nvSpPr>
      <dsp:spPr>
        <a:xfrm>
          <a:off x="3544" y="2701199"/>
          <a:ext cx="4370123" cy="109253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Clear and direct statements of feelings, thoughts, and intent. </a:t>
          </a:r>
          <a:endParaRPr lang="en-US" sz="1800" kern="1200" dirty="0"/>
        </a:p>
      </dsp:txBody>
      <dsp:txXfrm>
        <a:off x="35543" y="2733198"/>
        <a:ext cx="4306125" cy="1028532"/>
      </dsp:txXfrm>
    </dsp:sp>
    <dsp:sp modelId="{E021B954-CA3A-46AB-BF86-10FA4C5F772F}">
      <dsp:nvSpPr>
        <dsp:cNvPr id="0" name=""/>
        <dsp:cNvSpPr/>
      </dsp:nvSpPr>
      <dsp:spPr>
        <a:xfrm rot="5400000">
          <a:off x="2093009" y="3889326"/>
          <a:ext cx="191192" cy="19119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7FD86-E525-4750-80F2-EF74C764455D}">
      <dsp:nvSpPr>
        <dsp:cNvPr id="0" name=""/>
        <dsp:cNvSpPr/>
      </dsp:nvSpPr>
      <dsp:spPr>
        <a:xfrm>
          <a:off x="3544" y="4176116"/>
          <a:ext cx="4370123" cy="109253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“I am going to kill myself.”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“I want to die.”</a:t>
          </a:r>
          <a:endParaRPr lang="en-US" sz="1800" kern="1200" dirty="0"/>
        </a:p>
      </dsp:txBody>
      <dsp:txXfrm>
        <a:off x="35543" y="4208115"/>
        <a:ext cx="4306125" cy="1028532"/>
      </dsp:txXfrm>
    </dsp:sp>
    <dsp:sp modelId="{678FFD80-B4C5-43E8-B6C8-A89158BC4AB4}">
      <dsp:nvSpPr>
        <dsp:cNvPr id="0" name=""/>
        <dsp:cNvSpPr/>
      </dsp:nvSpPr>
      <dsp:spPr>
        <a:xfrm>
          <a:off x="4985485" y="1226282"/>
          <a:ext cx="4370123" cy="1092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Indirect</a:t>
          </a:r>
          <a:endParaRPr lang="en-US" sz="6500" kern="1200" dirty="0"/>
        </a:p>
      </dsp:txBody>
      <dsp:txXfrm>
        <a:off x="5017484" y="1258281"/>
        <a:ext cx="4306125" cy="1028532"/>
      </dsp:txXfrm>
    </dsp:sp>
    <dsp:sp modelId="{EF986939-E988-4A2C-8ACD-F75CF701ADE3}">
      <dsp:nvSpPr>
        <dsp:cNvPr id="0" name=""/>
        <dsp:cNvSpPr/>
      </dsp:nvSpPr>
      <dsp:spPr>
        <a:xfrm rot="5400000">
          <a:off x="7074950" y="2414410"/>
          <a:ext cx="191192" cy="19119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E2524-A317-4905-8FA2-4EA5C5AF9187}">
      <dsp:nvSpPr>
        <dsp:cNvPr id="0" name=""/>
        <dsp:cNvSpPr/>
      </dsp:nvSpPr>
      <dsp:spPr>
        <a:xfrm>
          <a:off x="4985485" y="2701199"/>
          <a:ext cx="4370123" cy="109253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Statements alluding to: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Feeling trapped, Unbearable pain, Hopelessness &amp; Helplessness, or Being a burden to others. </a:t>
          </a:r>
        </a:p>
      </dsp:txBody>
      <dsp:txXfrm>
        <a:off x="5017484" y="2733198"/>
        <a:ext cx="4306125" cy="1028532"/>
      </dsp:txXfrm>
    </dsp:sp>
    <dsp:sp modelId="{8A44C7E9-BF50-42BC-A430-F8A062429D85}">
      <dsp:nvSpPr>
        <dsp:cNvPr id="0" name=""/>
        <dsp:cNvSpPr/>
      </dsp:nvSpPr>
      <dsp:spPr>
        <a:xfrm rot="5400000">
          <a:off x="7074950" y="3889326"/>
          <a:ext cx="191192" cy="19119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3BA54-C272-41C0-B923-DB9C44BA3B3E}">
      <dsp:nvSpPr>
        <dsp:cNvPr id="0" name=""/>
        <dsp:cNvSpPr/>
      </dsp:nvSpPr>
      <dsp:spPr>
        <a:xfrm>
          <a:off x="4985485" y="4176116"/>
          <a:ext cx="4370123" cy="109253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“I don’t want to be here anymore.”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“I wish I could disappear.”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“There is nothing left.”</a:t>
          </a:r>
          <a:endParaRPr lang="en-US" sz="1800" kern="1200" dirty="0"/>
        </a:p>
      </dsp:txBody>
      <dsp:txXfrm>
        <a:off x="5017484" y="4208115"/>
        <a:ext cx="4306125" cy="1028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B78A6-C034-4639-B952-5B0B128DA1E5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Rage</a:t>
          </a:r>
          <a:endParaRPr lang="en-US" sz="3200" kern="1200" dirty="0"/>
        </a:p>
      </dsp:txBody>
      <dsp:txXfrm>
        <a:off x="0" y="169333"/>
        <a:ext cx="2539999" cy="1524000"/>
      </dsp:txXfrm>
    </dsp:sp>
    <dsp:sp modelId="{04AB629E-493C-4424-A401-E5C62B331965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Irritability</a:t>
          </a:r>
          <a:endParaRPr lang="en-US" sz="3200" kern="1200" dirty="0"/>
        </a:p>
      </dsp:txBody>
      <dsp:txXfrm>
        <a:off x="2794000" y="169333"/>
        <a:ext cx="2539999" cy="1524000"/>
      </dsp:txXfrm>
    </dsp:sp>
    <dsp:sp modelId="{0E3AC5EB-04B3-45E4-BB22-5BA3B48D1F7E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Humiliation </a:t>
          </a:r>
          <a:endParaRPr lang="en-US" sz="3200" kern="1200" dirty="0"/>
        </a:p>
      </dsp:txBody>
      <dsp:txXfrm>
        <a:off x="5587999" y="169333"/>
        <a:ext cx="2539999" cy="1524000"/>
      </dsp:txXfrm>
    </dsp:sp>
    <dsp:sp modelId="{81A93F33-4977-4BD0-9933-8F5A306BC410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Depression</a:t>
          </a:r>
          <a:endParaRPr lang="en-US" sz="3200" kern="1200" dirty="0"/>
        </a:p>
      </dsp:txBody>
      <dsp:txXfrm>
        <a:off x="0" y="1947333"/>
        <a:ext cx="2539999" cy="1524000"/>
      </dsp:txXfrm>
    </dsp:sp>
    <dsp:sp modelId="{F9E974CD-EE95-4A83-BEE2-17733A48C266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Increased sensitivity</a:t>
          </a:r>
          <a:endParaRPr lang="en-US" sz="3200" kern="1200" dirty="0"/>
        </a:p>
      </dsp:txBody>
      <dsp:txXfrm>
        <a:off x="2794000" y="1947333"/>
        <a:ext cx="2539999" cy="1524000"/>
      </dsp:txXfrm>
    </dsp:sp>
    <dsp:sp modelId="{EF644C53-D3E5-4C6F-889A-B443074B111B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Frequent highs and lows</a:t>
          </a:r>
          <a:endParaRPr lang="en-US" sz="3200" kern="1200" dirty="0"/>
        </a:p>
      </dsp:txBody>
      <dsp:txXfrm>
        <a:off x="5587999" y="1947333"/>
        <a:ext cx="2539999" cy="1524000"/>
      </dsp:txXfrm>
    </dsp:sp>
    <dsp:sp modelId="{91CA312B-F530-4748-8BFC-982BC68DB3F8}">
      <dsp:nvSpPr>
        <dsp:cNvPr id="0" name=""/>
        <dsp:cNvSpPr/>
      </dsp:nvSpPr>
      <dsp:spPr>
        <a:xfrm>
          <a:off x="1397000" y="3725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Anxiety</a:t>
          </a:r>
          <a:endParaRPr lang="en-US" sz="3200" kern="1200" dirty="0"/>
        </a:p>
      </dsp:txBody>
      <dsp:txXfrm>
        <a:off x="1397000" y="3725333"/>
        <a:ext cx="2539999" cy="1524000"/>
      </dsp:txXfrm>
    </dsp:sp>
    <dsp:sp modelId="{D54BA32B-9C76-4B10-B205-E422BF4E47C4}">
      <dsp:nvSpPr>
        <dsp:cNvPr id="0" name=""/>
        <dsp:cNvSpPr/>
      </dsp:nvSpPr>
      <dsp:spPr>
        <a:xfrm>
          <a:off x="4191000" y="3725333"/>
          <a:ext cx="2539999" cy="1524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Loss of interest</a:t>
          </a:r>
          <a:endParaRPr lang="en-US" sz="3200" kern="1200" dirty="0"/>
        </a:p>
      </dsp:txBody>
      <dsp:txXfrm>
        <a:off x="4191000" y="3725333"/>
        <a:ext cx="2539999" cy="15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6B5BD-2F03-4D3F-92EE-20E140492945}">
      <dsp:nvSpPr>
        <dsp:cNvPr id="0" name=""/>
        <dsp:cNvSpPr/>
      </dsp:nvSpPr>
      <dsp:spPr>
        <a:xfrm>
          <a:off x="4759949" y="2005900"/>
          <a:ext cx="2549587" cy="220549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177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50" b="1" kern="1200" dirty="0" smtClean="0"/>
            <a:t>Protective Factors</a:t>
          </a:r>
          <a:endParaRPr lang="en-US" sz="2650" b="1" kern="1200" dirty="0"/>
        </a:p>
      </dsp:txBody>
      <dsp:txXfrm>
        <a:off x="5182451" y="2371382"/>
        <a:ext cx="1704583" cy="1474532"/>
      </dsp:txXfrm>
    </dsp:sp>
    <dsp:sp modelId="{88AB1970-4516-4575-9841-5B3FEFD3894E}">
      <dsp:nvSpPr>
        <dsp:cNvPr id="0" name=""/>
        <dsp:cNvSpPr/>
      </dsp:nvSpPr>
      <dsp:spPr>
        <a:xfrm>
          <a:off x="6356481" y="950719"/>
          <a:ext cx="961951" cy="82884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C9F88-177F-44F6-9C85-737A613F7B4F}">
      <dsp:nvSpPr>
        <dsp:cNvPr id="0" name=""/>
        <dsp:cNvSpPr/>
      </dsp:nvSpPr>
      <dsp:spPr>
        <a:xfrm>
          <a:off x="4994803" y="0"/>
          <a:ext cx="2089368" cy="18075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Overall Resilience</a:t>
          </a:r>
          <a:endParaRPr lang="en-US" sz="1700" b="1" kern="1200" dirty="0"/>
        </a:p>
      </dsp:txBody>
      <dsp:txXfrm>
        <a:off x="5341056" y="299549"/>
        <a:ext cx="1396862" cy="1208451"/>
      </dsp:txXfrm>
    </dsp:sp>
    <dsp:sp modelId="{59A46E36-F661-4B88-AC96-8DF3FE8642CB}">
      <dsp:nvSpPr>
        <dsp:cNvPr id="0" name=""/>
        <dsp:cNvSpPr/>
      </dsp:nvSpPr>
      <dsp:spPr>
        <a:xfrm>
          <a:off x="7479153" y="2500225"/>
          <a:ext cx="961951" cy="82884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41F87-236A-40EF-9F8B-8B86943F76F5}">
      <dsp:nvSpPr>
        <dsp:cNvPr id="0" name=""/>
        <dsp:cNvSpPr/>
      </dsp:nvSpPr>
      <dsp:spPr>
        <a:xfrm>
          <a:off x="6910997" y="1111764"/>
          <a:ext cx="2089368" cy="18075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Connectedness with parents and other adults</a:t>
          </a:r>
          <a:endParaRPr lang="en-US" sz="1400" b="1" kern="1200" dirty="0"/>
        </a:p>
      </dsp:txBody>
      <dsp:txXfrm>
        <a:off x="7257250" y="1411313"/>
        <a:ext cx="1396862" cy="1208451"/>
      </dsp:txXfrm>
    </dsp:sp>
    <dsp:sp modelId="{6B65B0A8-B3EB-4961-8693-81CEDA69EE9C}">
      <dsp:nvSpPr>
        <dsp:cNvPr id="0" name=""/>
        <dsp:cNvSpPr/>
      </dsp:nvSpPr>
      <dsp:spPr>
        <a:xfrm>
          <a:off x="6699273" y="4249326"/>
          <a:ext cx="961951" cy="82884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D5ABE-5D3E-4500-AC1F-130975E93A63}">
      <dsp:nvSpPr>
        <dsp:cNvPr id="0" name=""/>
        <dsp:cNvSpPr/>
      </dsp:nvSpPr>
      <dsp:spPr>
        <a:xfrm>
          <a:off x="6910997" y="3297362"/>
          <a:ext cx="2089368" cy="18075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Achievement</a:t>
          </a:r>
          <a:endParaRPr lang="en-US" sz="1700" b="1" kern="1200" dirty="0"/>
        </a:p>
      </dsp:txBody>
      <dsp:txXfrm>
        <a:off x="7257250" y="3596911"/>
        <a:ext cx="1396862" cy="1208451"/>
      </dsp:txXfrm>
    </dsp:sp>
    <dsp:sp modelId="{EEE3A1DA-5A05-46A9-89D5-467887D44F2D}">
      <dsp:nvSpPr>
        <dsp:cNvPr id="0" name=""/>
        <dsp:cNvSpPr/>
      </dsp:nvSpPr>
      <dsp:spPr>
        <a:xfrm>
          <a:off x="4764694" y="4430889"/>
          <a:ext cx="961951" cy="82884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DB29E-C0E6-4B46-8954-7AB842E754C8}">
      <dsp:nvSpPr>
        <dsp:cNvPr id="0" name=""/>
        <dsp:cNvSpPr/>
      </dsp:nvSpPr>
      <dsp:spPr>
        <a:xfrm>
          <a:off x="4994803" y="4410370"/>
          <a:ext cx="2089368" cy="18075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Closeness to caring friends</a:t>
          </a:r>
          <a:endParaRPr lang="en-US" sz="1700" b="1" kern="1200" dirty="0"/>
        </a:p>
      </dsp:txBody>
      <dsp:txXfrm>
        <a:off x="5341056" y="4709919"/>
        <a:ext cx="1396862" cy="1208451"/>
      </dsp:txXfrm>
    </dsp:sp>
    <dsp:sp modelId="{AC385BA6-C23F-488B-8DCD-14F8E8BED0BC}">
      <dsp:nvSpPr>
        <dsp:cNvPr id="0" name=""/>
        <dsp:cNvSpPr/>
      </dsp:nvSpPr>
      <dsp:spPr>
        <a:xfrm>
          <a:off x="3623636" y="2882005"/>
          <a:ext cx="961951" cy="828848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EE1AC-3770-4EFC-8E0A-0BA50FA403C5}">
      <dsp:nvSpPr>
        <dsp:cNvPr id="0" name=""/>
        <dsp:cNvSpPr/>
      </dsp:nvSpPr>
      <dsp:spPr>
        <a:xfrm>
          <a:off x="3069713" y="3298606"/>
          <a:ext cx="2089368" cy="18075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Safety at school and home</a:t>
          </a:r>
          <a:endParaRPr lang="en-US" sz="1700" b="1" kern="1200" dirty="0"/>
        </a:p>
      </dsp:txBody>
      <dsp:txXfrm>
        <a:off x="3415966" y="3598155"/>
        <a:ext cx="1396862" cy="1208451"/>
      </dsp:txXfrm>
    </dsp:sp>
    <dsp:sp modelId="{ADE0C887-2326-4BEB-B70C-D394723E0F27}">
      <dsp:nvSpPr>
        <dsp:cNvPr id="0" name=""/>
        <dsp:cNvSpPr/>
      </dsp:nvSpPr>
      <dsp:spPr>
        <a:xfrm>
          <a:off x="3069713" y="1147904"/>
          <a:ext cx="2089368" cy="18075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Access to resources</a:t>
          </a:r>
          <a:endParaRPr lang="en-US" sz="1700" b="1" kern="1200" dirty="0"/>
        </a:p>
      </dsp:txBody>
      <dsp:txXfrm>
        <a:off x="3415966" y="1447453"/>
        <a:ext cx="1396862" cy="1208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FFBED-73BF-4680-9CE2-7634D20DCC02}">
      <dsp:nvSpPr>
        <dsp:cNvPr id="0" name=""/>
        <dsp:cNvSpPr/>
      </dsp:nvSpPr>
      <dsp:spPr>
        <a:xfrm>
          <a:off x="34" y="59043"/>
          <a:ext cx="3308411" cy="662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Healthy</a:t>
          </a:r>
          <a:r>
            <a:rPr lang="en-US" sz="2300" kern="1200" dirty="0" smtClean="0"/>
            <a:t>	</a:t>
          </a:r>
          <a:endParaRPr lang="en-US" sz="2300" kern="1200" dirty="0"/>
        </a:p>
      </dsp:txBody>
      <dsp:txXfrm>
        <a:off x="34" y="59043"/>
        <a:ext cx="3308411" cy="662400"/>
      </dsp:txXfrm>
    </dsp:sp>
    <dsp:sp modelId="{C2142672-B1FE-45AA-B7AF-9178D78BB2F3}">
      <dsp:nvSpPr>
        <dsp:cNvPr id="0" name=""/>
        <dsp:cNvSpPr/>
      </dsp:nvSpPr>
      <dsp:spPr>
        <a:xfrm>
          <a:off x="34" y="721443"/>
          <a:ext cx="3308411" cy="347242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Exercise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Music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Spend time with friends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Write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Draw, paint, sketch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Read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Relax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Video games</a:t>
          </a:r>
          <a:endParaRPr lang="en-US" sz="2300" kern="1200" dirty="0"/>
        </a:p>
      </dsp:txBody>
      <dsp:txXfrm>
        <a:off x="34" y="721443"/>
        <a:ext cx="3308411" cy="3472424"/>
      </dsp:txXfrm>
    </dsp:sp>
    <dsp:sp modelId="{79F37B84-19DD-4490-986B-09E05287B8AF}">
      <dsp:nvSpPr>
        <dsp:cNvPr id="0" name=""/>
        <dsp:cNvSpPr/>
      </dsp:nvSpPr>
      <dsp:spPr>
        <a:xfrm>
          <a:off x="3771623" y="59043"/>
          <a:ext cx="3308411" cy="662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Unhealthy</a:t>
          </a:r>
          <a:endParaRPr lang="en-US" sz="2300" kern="1200" dirty="0"/>
        </a:p>
      </dsp:txBody>
      <dsp:txXfrm>
        <a:off x="3771623" y="59043"/>
        <a:ext cx="3308411" cy="662400"/>
      </dsp:txXfrm>
    </dsp:sp>
    <dsp:sp modelId="{94F0F873-D823-42B9-82DD-ABE44CD7388F}">
      <dsp:nvSpPr>
        <dsp:cNvPr id="0" name=""/>
        <dsp:cNvSpPr/>
      </dsp:nvSpPr>
      <dsp:spPr>
        <a:xfrm>
          <a:off x="3771623" y="721443"/>
          <a:ext cx="3308411" cy="347242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Drugs and alcohol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Taking feelings out on others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Isolating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Self-injury</a:t>
          </a:r>
          <a:endParaRPr lang="en-US" sz="2300" kern="1200" dirty="0"/>
        </a:p>
      </dsp:txBody>
      <dsp:txXfrm>
        <a:off x="3771623" y="721443"/>
        <a:ext cx="3308411" cy="347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5B5F15-98B0-499D-90DD-42CB598A191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F12968-546A-4C7F-B481-D5F8838D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61B0C-4D59-4ACB-BAF9-2AFBE60FB34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56BF-DC74-4A3A-8791-D8042C63C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9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9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9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56BF-DC74-4A3A-8791-D8042C63C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4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6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1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1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65080"/>
            <a:ext cx="2743200" cy="365125"/>
          </a:xfrm>
          <a:prstGeom prst="rect">
            <a:avLst/>
          </a:prstGeom>
        </p:spPr>
        <p:txBody>
          <a:bodyPr/>
          <a:lstStyle/>
          <a:p>
            <a:fld id="{F73DFD3F-C122-443F-8A63-493495DFE0E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EA7E-6264-4AEF-AE94-E298D532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5000">
              <a:schemeClr val="bg1">
                <a:tint val="98000"/>
                <a:satMod val="130000"/>
                <a:shade val="90000"/>
                <a:lumMod val="32000"/>
                <a:lumOff val="68000"/>
                <a:alpha val="3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2" t="17481" r="18364" b="27910"/>
          <a:stretch/>
        </p:blipFill>
        <p:spPr>
          <a:xfrm>
            <a:off x="5537200" y="156213"/>
            <a:ext cx="6896101" cy="64842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0" y="5790965"/>
            <a:ext cx="947160" cy="1041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6406117"/>
            <a:ext cx="474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You’re not alone. Call: 602-248-TEEN (8336)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6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@teenlifeline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0417" y="690625"/>
            <a:ext cx="9911166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Teen Suicide Prevention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Morgan Phillips, LMSW</a:t>
            </a:r>
          </a:p>
          <a:p>
            <a:r>
              <a:rPr lang="en-US" sz="3600" dirty="0" smtClean="0"/>
              <a:t>Prevention Lead,</a:t>
            </a:r>
          </a:p>
          <a:p>
            <a:r>
              <a:rPr lang="en-US" sz="3600" dirty="0" smtClean="0"/>
              <a:t>Teen Lifeline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760720" y="297833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880900"/>
              </p:ext>
            </p:extLst>
          </p:nvPr>
        </p:nvGraphicFramePr>
        <p:xfrm>
          <a:off x="0" y="117566"/>
          <a:ext cx="1207008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1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pPr algn="ctr"/>
            <a:r>
              <a:rPr lang="en-US" dirty="0" smtClean="0"/>
              <a:t>Why Don’t </a:t>
            </a:r>
            <a:r>
              <a:rPr lang="en-US" dirty="0"/>
              <a:t>T</a:t>
            </a:r>
            <a:r>
              <a:rPr lang="en-US" dirty="0" smtClean="0"/>
              <a:t>eens </a:t>
            </a:r>
            <a:r>
              <a:rPr lang="en-US" dirty="0"/>
              <a:t>R</a:t>
            </a:r>
            <a:r>
              <a:rPr lang="en-US" dirty="0" smtClean="0"/>
              <a:t>each </a:t>
            </a:r>
            <a:r>
              <a:rPr lang="en-US" dirty="0"/>
              <a:t>O</a:t>
            </a:r>
            <a:r>
              <a:rPr lang="en-US" dirty="0" smtClean="0"/>
              <a:t>ut?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96788" y="1317812"/>
            <a:ext cx="9699812" cy="497541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Teens nor </a:t>
            </a:r>
            <a:r>
              <a:rPr lang="en-US" dirty="0"/>
              <a:t>adults who are close to them recognize the symptoms of their treatable </a:t>
            </a:r>
            <a:r>
              <a:rPr lang="en-US" dirty="0" smtClean="0"/>
              <a:t>illness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Fear </a:t>
            </a:r>
            <a:r>
              <a:rPr lang="en-US" dirty="0"/>
              <a:t>of what treatment would </a:t>
            </a:r>
            <a:r>
              <a:rPr lang="en-US" dirty="0" smtClean="0"/>
              <a:t>involve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Believe </a:t>
            </a:r>
            <a:r>
              <a:rPr lang="en-US" dirty="0"/>
              <a:t>nothing can </a:t>
            </a:r>
            <a:r>
              <a:rPr lang="en-US" dirty="0" smtClean="0"/>
              <a:t>help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The </a:t>
            </a:r>
            <a:r>
              <a:rPr lang="en-US" dirty="0"/>
              <a:t>don’t see help-seeking as a sign of </a:t>
            </a:r>
            <a:r>
              <a:rPr lang="en-US" dirty="0" smtClean="0"/>
              <a:t>strength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dirty="0" smtClean="0"/>
              <a:t>embarrassed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Believe </a:t>
            </a:r>
            <a:r>
              <a:rPr lang="en-US" dirty="0"/>
              <a:t>that adults </a:t>
            </a:r>
            <a:r>
              <a:rPr lang="en-US" dirty="0" smtClean="0"/>
              <a:t>won’t understand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Are </a:t>
            </a:r>
            <a:r>
              <a:rPr lang="en-US" dirty="0"/>
              <a:t>scared of </a:t>
            </a:r>
            <a:r>
              <a:rPr lang="en-US" dirty="0" smtClean="0"/>
              <a:t>being a burden, disappointment, </a:t>
            </a:r>
            <a:r>
              <a:rPr lang="en-US" dirty="0"/>
              <a:t>or </a:t>
            </a:r>
            <a:r>
              <a:rPr lang="en-US" dirty="0" smtClean="0"/>
              <a:t>anger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2" y="236374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What Can Parents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Talk to Teens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1891" y="1709330"/>
            <a:ext cx="10228217" cy="4435792"/>
          </a:xfrm>
        </p:spPr>
        <p:txBody>
          <a:bodyPr numCol="2"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200" b="1" dirty="0" smtClean="0"/>
              <a:t>Watch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Verbal, behavioral, mood or situational warning signs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b="1" dirty="0" smtClean="0"/>
              <a:t>Ask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Point out the things you are seeing</a:t>
            </a:r>
          </a:p>
          <a:p>
            <a:pPr lvl="1">
              <a:spcBef>
                <a:spcPts val="1800"/>
              </a:spcBef>
            </a:pPr>
            <a:r>
              <a:rPr lang="en-US" sz="1400" dirty="0" smtClean="0"/>
              <a:t>“I noticed you haven’t been sleeping lately, you don’t go out with your friends, and you have been angry…”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Ask directly about suicide</a:t>
            </a:r>
          </a:p>
          <a:p>
            <a:pPr lvl="1">
              <a:spcBef>
                <a:spcPts val="1800"/>
              </a:spcBef>
            </a:pPr>
            <a:r>
              <a:rPr lang="en-US" sz="1400" dirty="0" smtClean="0"/>
              <a:t>“Are you thinking about suicide?”</a:t>
            </a:r>
            <a:endParaRPr lang="en-US" sz="1800" dirty="0" smtClean="0"/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b="1" dirty="0" smtClean="0"/>
              <a:t>Listen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Be present and take their problems seriously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Avoid giving advice, using clichés, or trying to convince them to live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b="1" dirty="0" smtClean="0"/>
              <a:t>Get Help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Thank them for having the courage to tell you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Contact your family doctor, a mental health professional, or crisis services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 Coping Skills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901985"/>
              </p:ext>
            </p:extLst>
          </p:nvPr>
        </p:nvGraphicFramePr>
        <p:xfrm>
          <a:off x="2555965" y="1886631"/>
          <a:ext cx="7080069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90688"/>
            <a:ext cx="9601200" cy="4432300"/>
          </a:xfrm>
        </p:spPr>
        <p:txBody>
          <a:bodyPr numCol="2">
            <a:normAutofit lnSpcReduction="10000"/>
          </a:bodyPr>
          <a:lstStyle/>
          <a:p>
            <a:r>
              <a:rPr lang="en-US" sz="1800" dirty="0" smtClean="0"/>
              <a:t>Competence </a:t>
            </a:r>
          </a:p>
          <a:p>
            <a:pPr lvl="1"/>
            <a:r>
              <a:rPr lang="en-US" sz="1800" dirty="0" smtClean="0"/>
              <a:t>Focus on strengths</a:t>
            </a:r>
          </a:p>
          <a:p>
            <a:pPr lvl="1"/>
            <a:r>
              <a:rPr lang="en-US" sz="1800" dirty="0" smtClean="0"/>
              <a:t>Empower teens to make their own decisions </a:t>
            </a:r>
          </a:p>
          <a:p>
            <a:pPr lvl="1"/>
            <a:r>
              <a:rPr lang="en-US" sz="1800" dirty="0" smtClean="0"/>
              <a:t>Avoid comparison of siblings </a:t>
            </a:r>
          </a:p>
          <a:p>
            <a:r>
              <a:rPr lang="en-US" sz="1800" dirty="0" smtClean="0"/>
              <a:t>Confidence</a:t>
            </a:r>
          </a:p>
          <a:p>
            <a:pPr lvl="1"/>
            <a:r>
              <a:rPr lang="en-US" sz="1800" dirty="0" smtClean="0"/>
              <a:t>Acknowledge individual qualities </a:t>
            </a:r>
          </a:p>
          <a:p>
            <a:pPr lvl="1"/>
            <a:r>
              <a:rPr lang="en-US" sz="1800" dirty="0" smtClean="0"/>
              <a:t>Praise a job well done </a:t>
            </a:r>
          </a:p>
          <a:p>
            <a:pPr lvl="1"/>
            <a:r>
              <a:rPr lang="en-US" sz="1800" dirty="0" smtClean="0"/>
              <a:t>Avoid unrealistic expectations  </a:t>
            </a:r>
          </a:p>
          <a:p>
            <a:r>
              <a:rPr lang="en-US" sz="1800" dirty="0" smtClean="0"/>
              <a:t>Connection </a:t>
            </a:r>
          </a:p>
          <a:p>
            <a:pPr lvl="1"/>
            <a:r>
              <a:rPr lang="en-US" sz="1800" dirty="0" smtClean="0"/>
              <a:t>Create a sense of security and safety in the home</a:t>
            </a:r>
          </a:p>
          <a:p>
            <a:pPr lvl="1"/>
            <a:r>
              <a:rPr lang="en-US" sz="1800" dirty="0" smtClean="0"/>
              <a:t>Help build connections to healthy adults outside of your home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228600" lvl="1"/>
            <a:r>
              <a:rPr lang="en-US" sz="1800" dirty="0" smtClean="0"/>
              <a:t>Character</a:t>
            </a:r>
          </a:p>
          <a:p>
            <a:pPr marL="685800" lvl="2"/>
            <a:r>
              <a:rPr lang="en-US" sz="1800" dirty="0" smtClean="0"/>
              <a:t>Teach empathy </a:t>
            </a:r>
          </a:p>
          <a:p>
            <a:pPr marL="228600" lvl="1"/>
            <a:r>
              <a:rPr lang="en-US" sz="1800" dirty="0" smtClean="0"/>
              <a:t>Coping </a:t>
            </a:r>
          </a:p>
          <a:p>
            <a:pPr marL="685800" lvl="2"/>
            <a:r>
              <a:rPr lang="en-US" sz="1800" dirty="0" smtClean="0"/>
              <a:t>Teach coping skills </a:t>
            </a:r>
          </a:p>
          <a:p>
            <a:pPr marL="685800" lvl="2"/>
            <a:r>
              <a:rPr lang="en-US" sz="1800" dirty="0" smtClean="0"/>
              <a:t>Role model </a:t>
            </a:r>
          </a:p>
          <a:p>
            <a:pPr marL="228600" lvl="2"/>
            <a:r>
              <a:rPr lang="en-US" sz="1800" dirty="0" smtClean="0"/>
              <a:t>Contribution </a:t>
            </a:r>
          </a:p>
          <a:p>
            <a:pPr marL="685800" lvl="3"/>
            <a:r>
              <a:rPr lang="en-US" dirty="0" smtClean="0"/>
              <a:t>Create opportunities for teens to contribute </a:t>
            </a:r>
          </a:p>
          <a:p>
            <a:pPr marL="228600" lvl="3"/>
            <a:r>
              <a:rPr lang="en-US" dirty="0" smtClean="0"/>
              <a:t>Control</a:t>
            </a:r>
          </a:p>
          <a:p>
            <a:pPr marL="685800" lvl="4"/>
            <a:r>
              <a:rPr lang="en-US" dirty="0" smtClean="0"/>
              <a:t>Teach problem solving skills </a:t>
            </a:r>
          </a:p>
          <a:p>
            <a:pPr marL="685800" lvl="4"/>
            <a:r>
              <a:rPr lang="en-US" dirty="0" smtClean="0"/>
              <a:t>Help teens to understand that actions produce outcomes </a:t>
            </a:r>
          </a:p>
          <a:p>
            <a:pPr marL="1143000" lvl="4"/>
            <a:endParaRPr lang="en-US" sz="1600" dirty="0" smtClean="0"/>
          </a:p>
          <a:p>
            <a:pPr marL="4572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549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Takes a 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Teen Lifeline:</a:t>
            </a:r>
            <a:r>
              <a:rPr lang="en-US" dirty="0"/>
              <a:t> 602-248-TEEN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u="sng" dirty="0" smtClean="0"/>
              <a:t>Crisis Response Network (Mobile </a:t>
            </a:r>
            <a:r>
              <a:rPr lang="en-US" u="sng" dirty="0"/>
              <a:t>Teams):</a:t>
            </a:r>
            <a:r>
              <a:rPr lang="en-US" dirty="0"/>
              <a:t>  </a:t>
            </a:r>
            <a:r>
              <a:rPr lang="en-US" dirty="0" smtClean="0"/>
              <a:t>602-222-9444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National Suicide Prevention Lifeline:</a:t>
            </a:r>
            <a:r>
              <a:rPr lang="en-US" dirty="0"/>
              <a:t> 1-800-273-TALK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Quail Run:</a:t>
            </a:r>
            <a:r>
              <a:rPr lang="en-US" dirty="0"/>
              <a:t> </a:t>
            </a:r>
            <a:r>
              <a:rPr lang="en-US" dirty="0" smtClean="0"/>
              <a:t>602-455-5700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Aurora Behavioral Health Systems:</a:t>
            </a:r>
            <a:r>
              <a:rPr lang="en-US" dirty="0"/>
              <a:t> 480-345-5420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u="sng" dirty="0"/>
              <a:t>La </a:t>
            </a:r>
            <a:r>
              <a:rPr lang="en-US" u="sng" dirty="0" err="1"/>
              <a:t>Frontera</a:t>
            </a:r>
            <a:r>
              <a:rPr lang="en-US" u="sng" dirty="0"/>
              <a:t>/EMPACT:</a:t>
            </a:r>
            <a:r>
              <a:rPr lang="en-US" dirty="0"/>
              <a:t> </a:t>
            </a:r>
            <a:r>
              <a:rPr lang="en-US" dirty="0" smtClean="0"/>
              <a:t>480-784-</a:t>
            </a:r>
            <a:r>
              <a:rPr lang="en-US" dirty="0"/>
              <a:t>1514</a:t>
            </a:r>
          </a:p>
        </p:txBody>
      </p:sp>
    </p:spTree>
    <p:extLst>
      <p:ext uri="{BB962C8B-B14F-4D97-AF65-F5344CB8AC3E}">
        <p14:creationId xmlns:p14="http://schemas.microsoft.com/office/powerpoint/2010/main" val="1067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35" y="377098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hlinkClick r:id="rId3"/>
              </a:rPr>
              <a:t>morgan@teenlifeline.org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602-248-8337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888" y="2037426"/>
            <a:ext cx="7342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406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Hotline </a:t>
            </a:r>
          </a:p>
          <a:p>
            <a:pPr lvl="1"/>
            <a:r>
              <a:rPr lang="en-US" dirty="0" smtClean="0"/>
              <a:t>24/7/365</a:t>
            </a:r>
          </a:p>
          <a:p>
            <a:pPr lvl="1"/>
            <a:r>
              <a:rPr lang="en-US" dirty="0" smtClean="0"/>
              <a:t>Free, confidential, anonymous </a:t>
            </a:r>
          </a:p>
          <a:p>
            <a:r>
              <a:rPr lang="en-US" dirty="0" smtClean="0"/>
              <a:t>Prevention </a:t>
            </a:r>
          </a:p>
          <a:p>
            <a:pPr lvl="1"/>
            <a:r>
              <a:rPr lang="en-US" dirty="0" smtClean="0"/>
              <a:t>Free workshops for youth</a:t>
            </a:r>
          </a:p>
          <a:p>
            <a:pPr lvl="1"/>
            <a:r>
              <a:rPr lang="en-US" dirty="0" smtClean="0"/>
              <a:t>Free training for adults</a:t>
            </a:r>
          </a:p>
          <a:p>
            <a:r>
              <a:rPr lang="en-US" dirty="0" smtClean="0"/>
              <a:t>Postvention</a:t>
            </a:r>
          </a:p>
          <a:p>
            <a:pPr lvl="1"/>
            <a:r>
              <a:rPr lang="en-US" dirty="0" smtClean="0"/>
              <a:t>eLearning</a:t>
            </a:r>
          </a:p>
          <a:p>
            <a:pPr lvl="1"/>
            <a:r>
              <a:rPr lang="en-US" dirty="0" smtClean="0"/>
              <a:t>Crisis management</a:t>
            </a:r>
          </a:p>
          <a:p>
            <a:r>
              <a:rPr lang="en-US" dirty="0" smtClean="0"/>
              <a:t>ID Initiative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08" y="1436913"/>
            <a:ext cx="4791892" cy="47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242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 Arizona, we lose a teen to suicide </a:t>
            </a:r>
            <a:r>
              <a:rPr lang="en-US" smtClean="0"/>
              <a:t>every </a:t>
            </a:r>
            <a:r>
              <a:rPr lang="en-US" smtClean="0"/>
              <a:t>5.5 </a:t>
            </a:r>
            <a:r>
              <a:rPr lang="en-US" dirty="0" smtClean="0"/>
              <a:t>days</a:t>
            </a:r>
          </a:p>
          <a:p>
            <a:pPr marL="577850" lvl="1" indent="-174625">
              <a:spcAft>
                <a:spcPts val="1200"/>
              </a:spcAft>
            </a:pPr>
            <a:r>
              <a:rPr lang="en-US" dirty="0" smtClean="0"/>
              <a:t>For every death, there is expected to be 200 attempts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2nd leading cause of death for 10-34 year olds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Youth Risk Behavior Survey (2017)</a:t>
            </a:r>
          </a:p>
          <a:p>
            <a:pPr marL="577850" indent="-174625">
              <a:spcAft>
                <a:spcPts val="1200"/>
              </a:spcAft>
            </a:pPr>
            <a:r>
              <a:rPr lang="en-US" sz="2400" dirty="0" smtClean="0"/>
              <a:t>36.4%- felt sad or hopeless  </a:t>
            </a:r>
          </a:p>
          <a:p>
            <a:pPr marL="577850" indent="-174625">
              <a:spcAft>
                <a:spcPts val="1200"/>
              </a:spcAft>
            </a:pPr>
            <a:r>
              <a:rPr lang="en-US" sz="2400" dirty="0" smtClean="0"/>
              <a:t>19.2%- seriously considered attempting suicide </a:t>
            </a:r>
          </a:p>
          <a:p>
            <a:pPr marL="577850" indent="-174625">
              <a:spcAft>
                <a:spcPts val="1200"/>
              </a:spcAft>
            </a:pPr>
            <a:r>
              <a:rPr lang="en-US" sz="2400" dirty="0" smtClean="0"/>
              <a:t>11.2%- attempted suicide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1596559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Identifying At-Risk Youth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8528" y="1358153"/>
            <a:ext cx="9964271" cy="471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       </a:t>
            </a:r>
            <a:r>
              <a:rPr lang="en-US" sz="2400" i="1" dirty="0" smtClean="0"/>
              <a:t>Mental </a:t>
            </a:r>
            <a:r>
              <a:rPr lang="en-US" sz="2400" i="1" dirty="0"/>
              <a:t>health symptoms are often </a:t>
            </a:r>
            <a:r>
              <a:rPr lang="en-US" sz="2400" i="1" dirty="0" smtClean="0"/>
              <a:t>misinterpreted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98217"/>
              </p:ext>
            </p:extLst>
          </p:nvPr>
        </p:nvGraphicFramePr>
        <p:xfrm>
          <a:off x="1371600" y="1802674"/>
          <a:ext cx="9209314" cy="4558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0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44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Typical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Not Typical: Cause for Concern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95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Moodiness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Intense, painful, long-lasting moods, major depression, panic attacks, risky mood</a:t>
                      </a:r>
                      <a:r>
                        <a:rPr lang="en-US" baseline="0" dirty="0" smtClean="0"/>
                        <a:t> dependent behavior, self-injury, or thoughts of suicide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1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Laziness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Not able</a:t>
                      </a:r>
                      <a:r>
                        <a:rPr lang="en-US" baseline="0" dirty="0" smtClean="0"/>
                        <a:t> to complete tasks, lack of focus that interferes with daily activities, neglectful of basic hygiene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2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Self-consciousness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Withdrawal, social</a:t>
                      </a:r>
                      <a:r>
                        <a:rPr lang="en-US" baseline="0" dirty="0" smtClean="0"/>
                        <a:t> phobia, binging, purging, or perfectionism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1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Immaturity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Excessive risk taking, substance abuse, deliberately</a:t>
                      </a:r>
                      <a:r>
                        <a:rPr lang="en-US" baseline="0" dirty="0" smtClean="0"/>
                        <a:t> causing trouble, or school truancy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Risk </a:t>
            </a:r>
            <a:r>
              <a:rPr lang="en-US" dirty="0"/>
              <a:t>Factors</a:t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353" y="1436914"/>
            <a:ext cx="9624447" cy="465908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400" dirty="0" smtClean="0"/>
              <a:t>Undiagnosed</a:t>
            </a:r>
            <a:r>
              <a:rPr lang="en-US" sz="3400" dirty="0"/>
              <a:t>, untreated or </a:t>
            </a:r>
            <a:r>
              <a:rPr lang="en-US" sz="3400" dirty="0" smtClean="0"/>
              <a:t>ineffective </a:t>
            </a:r>
            <a:r>
              <a:rPr lang="en-US" sz="3400" dirty="0"/>
              <a:t>treatment </a:t>
            </a:r>
            <a:r>
              <a:rPr lang="en-US" sz="3400" dirty="0" smtClean="0"/>
              <a:t>of mental </a:t>
            </a:r>
            <a:r>
              <a:rPr lang="en-US" sz="3400" dirty="0"/>
              <a:t>health </a:t>
            </a:r>
            <a:r>
              <a:rPr lang="en-US" sz="3400" dirty="0" smtClean="0"/>
              <a:t>challenge</a:t>
            </a:r>
            <a:endParaRPr lang="en-US" sz="34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400" dirty="0" smtClean="0"/>
              <a:t>Biological factors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400" dirty="0" smtClean="0"/>
              <a:t>Temperament- optimist vs. pessimist, low threshold for stress vs. high threshold for stress </a:t>
            </a:r>
            <a:endParaRPr lang="en-US" sz="34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400" dirty="0"/>
              <a:t>Past history: trauma or </a:t>
            </a:r>
            <a:r>
              <a:rPr lang="en-US" sz="3400" dirty="0" smtClean="0"/>
              <a:t>suicide 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400" dirty="0" smtClean="0"/>
              <a:t>Current </a:t>
            </a:r>
            <a:r>
              <a:rPr lang="en-US" sz="3400" dirty="0"/>
              <a:t>life </a:t>
            </a:r>
            <a:r>
              <a:rPr lang="en-US" sz="3400" dirty="0" smtClean="0"/>
              <a:t>event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400" dirty="0"/>
              <a:t>Loss (Death, divorce, break up, move etc.)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400" dirty="0"/>
              <a:t>Drug or alcohol use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400" dirty="0"/>
              <a:t>Persistent harassment or bullying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3400" dirty="0"/>
              <a:t>Illness of self or family member </a:t>
            </a:r>
            <a:endParaRPr lang="en-US" sz="3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400" dirty="0" smtClean="0"/>
              <a:t>Expectations</a:t>
            </a:r>
          </a:p>
          <a:p>
            <a:pPr lvl="1">
              <a:lnSpc>
                <a:spcPct val="110000"/>
              </a:lnSpc>
              <a:spcBef>
                <a:spcPts val="3000"/>
              </a:spcBef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034" y="403414"/>
            <a:ext cx="8596668" cy="584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Warning Signs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79456"/>
              </p:ext>
            </p:extLst>
          </p:nvPr>
        </p:nvGraphicFramePr>
        <p:xfrm>
          <a:off x="4558554" y="1362276"/>
          <a:ext cx="8327540" cy="473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3987" y="2250008"/>
            <a:ext cx="4543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Observable changes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Signal immediate risk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Individual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500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-524434"/>
            <a:ext cx="10909629" cy="2164976"/>
          </a:xfrm>
        </p:spPr>
        <p:txBody>
          <a:bodyPr/>
          <a:lstStyle/>
          <a:p>
            <a:pPr algn="ctr"/>
            <a:r>
              <a:rPr lang="en-US" dirty="0" smtClean="0"/>
              <a:t>Warning Signs: VERBAL STATEMENTS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5762152"/>
              </p:ext>
            </p:extLst>
          </p:nvPr>
        </p:nvGraphicFramePr>
        <p:xfrm>
          <a:off x="1447590" y="268941"/>
          <a:ext cx="9359153" cy="649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41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8" y="0"/>
            <a:ext cx="9170894" cy="13447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Warning Signs: 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24" y="1632089"/>
            <a:ext cx="11111882" cy="4128631"/>
          </a:xfrm>
        </p:spPr>
        <p:txBody>
          <a:bodyPr numCol="2">
            <a:noAutofit/>
          </a:bodyPr>
          <a:lstStyle/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Increased </a:t>
            </a:r>
            <a:r>
              <a:rPr lang="en-US" sz="2200" dirty="0"/>
              <a:t>alcohol or drug </a:t>
            </a:r>
            <a:r>
              <a:rPr lang="en-US" sz="2200" dirty="0" smtClean="0"/>
              <a:t>use 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/>
              <a:t>L</a:t>
            </a:r>
            <a:r>
              <a:rPr lang="en-US" sz="2200" dirty="0" smtClean="0"/>
              <a:t>ooking </a:t>
            </a:r>
            <a:r>
              <a:rPr lang="en-US" sz="2200" dirty="0"/>
              <a:t>for </a:t>
            </a:r>
            <a:r>
              <a:rPr lang="en-US" sz="2200" dirty="0" smtClean="0"/>
              <a:t>a way </a:t>
            </a:r>
            <a:r>
              <a:rPr lang="en-US" sz="2200" dirty="0"/>
              <a:t>to end their life (online searches</a:t>
            </a:r>
            <a:r>
              <a:rPr lang="en-US" sz="2200" dirty="0" smtClean="0"/>
              <a:t>) 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/>
              <a:t>A</a:t>
            </a:r>
            <a:r>
              <a:rPr lang="en-US" sz="2200" dirty="0" smtClean="0"/>
              <a:t>cting recklessly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Withdrawal </a:t>
            </a:r>
            <a:r>
              <a:rPr lang="en-US" sz="2200" dirty="0"/>
              <a:t>from </a:t>
            </a:r>
            <a:r>
              <a:rPr lang="en-US" sz="2200" dirty="0" smtClean="0"/>
              <a:t>activities 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/>
              <a:t>I</a:t>
            </a:r>
            <a:r>
              <a:rPr lang="en-US" sz="2200" dirty="0" smtClean="0"/>
              <a:t>solating </a:t>
            </a:r>
            <a:r>
              <a:rPr lang="en-US" sz="2200" dirty="0"/>
              <a:t>from </a:t>
            </a:r>
            <a:r>
              <a:rPr lang="en-US" sz="2200" dirty="0" smtClean="0"/>
              <a:t>friends </a:t>
            </a:r>
            <a:r>
              <a:rPr lang="en-US" sz="2200" dirty="0"/>
              <a:t>or </a:t>
            </a:r>
            <a:r>
              <a:rPr lang="en-US" sz="2200" dirty="0" smtClean="0"/>
              <a:t>family </a:t>
            </a:r>
            <a:endParaRPr lang="en-US" sz="2200" dirty="0"/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endParaRPr lang="en-US" sz="2200" dirty="0" smtClean="0"/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endParaRPr lang="en-US" sz="2200" dirty="0"/>
          </a:p>
          <a:p>
            <a:pPr marL="511175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2200" dirty="0"/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Sleeping changes/ Eating changes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/>
              <a:t>Increased aggressive </a:t>
            </a:r>
            <a:r>
              <a:rPr lang="en-US" sz="2200" dirty="0" smtClean="0"/>
              <a:t>behavior/ Lashing out at others 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Changes in appearance </a:t>
            </a:r>
          </a:p>
          <a:p>
            <a:pPr marL="685800" indent="-174625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Final arrangements</a:t>
            </a:r>
          </a:p>
          <a:p>
            <a:pPr marL="1035050" lvl="1" indent="-120650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Saying goodbyes </a:t>
            </a:r>
          </a:p>
          <a:p>
            <a:pPr marL="1035050" lvl="1" indent="-120650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Giving </a:t>
            </a:r>
            <a:r>
              <a:rPr lang="en-US" sz="2200" dirty="0"/>
              <a:t>things </a:t>
            </a:r>
            <a:r>
              <a:rPr lang="en-US" sz="2200" dirty="0" smtClean="0"/>
              <a:t>away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3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0734"/>
          </a:xfrm>
        </p:spPr>
        <p:txBody>
          <a:bodyPr/>
          <a:lstStyle/>
          <a:p>
            <a:pPr algn="ctr"/>
            <a:r>
              <a:rPr lang="en-US" dirty="0" smtClean="0"/>
              <a:t>Warning Signs: MOOD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4585746"/>
              </p:ext>
            </p:extLst>
          </p:nvPr>
        </p:nvGraphicFramePr>
        <p:xfrm>
          <a:off x="2032000" y="10359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1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enLifeline">
  <a:themeElements>
    <a:clrScheme name="Custom 4">
      <a:dk1>
        <a:srgbClr val="6C7932"/>
      </a:dk1>
      <a:lt1>
        <a:srgbClr val="C2CE8A"/>
      </a:lt1>
      <a:dk2>
        <a:srgbClr val="94A545"/>
      </a:dk2>
      <a:lt2>
        <a:srgbClr val="EAEE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L">
      <a:majorFont>
        <a:latin typeface="Insignia LT St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1EE5F50-26A0-451D-BBC0-E91D322CE4B3}" vid="{FD4430C4-4E0F-4E18-BA97-C26680B38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TeenLifeline</Template>
  <TotalTime>3786</TotalTime>
  <Words>758</Words>
  <Application>Microsoft Office PowerPoint</Application>
  <PresentationFormat>Widescreen</PresentationFormat>
  <Paragraphs>189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Insignia LT Std</vt:lpstr>
      <vt:lpstr>Tahoma</vt:lpstr>
      <vt:lpstr>Trebuchet MS</vt:lpstr>
      <vt:lpstr>TeenLifeline</vt:lpstr>
      <vt:lpstr>Teen Suicide Prevention</vt:lpstr>
      <vt:lpstr>Who Are We?</vt:lpstr>
      <vt:lpstr>The Problem</vt:lpstr>
      <vt:lpstr>Identifying At-Risk Youth</vt:lpstr>
      <vt:lpstr>Risk Factors </vt:lpstr>
      <vt:lpstr>   Warning Signs   </vt:lpstr>
      <vt:lpstr>Warning Signs: VERBAL STATEMENTS</vt:lpstr>
      <vt:lpstr>Warning Signs: BEHAVIORAL</vt:lpstr>
      <vt:lpstr>Warning Signs: MOOD</vt:lpstr>
      <vt:lpstr>PowerPoint Presentation</vt:lpstr>
      <vt:lpstr>Why Don’t Teens Reach Out?</vt:lpstr>
      <vt:lpstr>What Can Parents Do?</vt:lpstr>
      <vt:lpstr>How to Talk to Teens</vt:lpstr>
      <vt:lpstr>Build Coping Skills</vt:lpstr>
      <vt:lpstr>Build Resiliency</vt:lpstr>
      <vt:lpstr>It Takes a Village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Reasons Why  As A Primer to Discuss Suicide With Your Children</dc:title>
  <dc:creator>Nikki Kontz</dc:creator>
  <cp:lastModifiedBy>Morgan Phillips</cp:lastModifiedBy>
  <cp:revision>114</cp:revision>
  <cp:lastPrinted>2018-08-01T14:50:57Z</cp:lastPrinted>
  <dcterms:created xsi:type="dcterms:W3CDTF">2017-05-24T17:52:41Z</dcterms:created>
  <dcterms:modified xsi:type="dcterms:W3CDTF">2019-11-19T23:22:44Z</dcterms:modified>
</cp:coreProperties>
</file>